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Lato"/>
      <p:regular r:id="rId18"/>
      <p:bold r:id="rId19"/>
      <p:italic r:id="rId20"/>
      <p:boldItalic r:id="rId21"/>
    </p:embeddedFont>
    <p:embeddedFont>
      <p:font typeface="Helvetica Neue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96">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96" orient="horz"/>
        <p:guide pos="4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HelveticaNeueLight-regular.fntdata"/><Relationship Id="rId21" Type="http://schemas.openxmlformats.org/officeDocument/2006/relationships/font" Target="fonts/Lato-boldItalic.fntdata"/><Relationship Id="rId24" Type="http://schemas.openxmlformats.org/officeDocument/2006/relationships/font" Target="fonts/HelveticaNeueLight-italic.fntdata"/><Relationship Id="rId23" Type="http://schemas.openxmlformats.org/officeDocument/2006/relationships/font" Target="fonts/HelveticaNeue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HelveticaNeue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400"/>
              <a:buFont typeface="Arial"/>
              <a:buNone/>
            </a:pPr>
            <a:r>
              <a:rPr b="1" lang="en-US"/>
              <a:t>Speaker: Sam</a:t>
            </a:r>
            <a:endParaRPr/>
          </a:p>
          <a:p>
            <a:pPr indent="-228600" lvl="0" marL="457200" rtl="0" algn="l">
              <a:lnSpc>
                <a:spcPct val="100000"/>
              </a:lnSpc>
              <a:spcBef>
                <a:spcPts val="0"/>
              </a:spcBef>
              <a:spcAft>
                <a:spcPts val="0"/>
              </a:spcAft>
              <a:buClr>
                <a:schemeClr val="dk1"/>
              </a:buClr>
              <a:buSzPts val="1400"/>
              <a:buFont typeface="Arial"/>
              <a:buNone/>
            </a:pPr>
            <a:r>
              <a:rPr b="1" lang="en-US"/>
              <a:t>Controls: James / Karl</a:t>
            </a:r>
            <a:endParaRPr/>
          </a:p>
          <a:p>
            <a:pPr indent="-228600" lvl="0" marL="457200" rtl="0" algn="l">
              <a:lnSpc>
                <a:spcPct val="100000"/>
              </a:lnSpc>
              <a:spcBef>
                <a:spcPts val="0"/>
              </a:spcBef>
              <a:spcAft>
                <a:spcPts val="0"/>
              </a:spcAft>
              <a:buClr>
                <a:schemeClr val="dk1"/>
              </a:buClr>
              <a:buSzPts val="1400"/>
              <a:buFont typeface="Arial"/>
              <a:buNone/>
            </a:pPr>
            <a:r>
              <a:rPr lang="en-US"/>
              <a:t>Practice WC = Karl, James, and Sam</a:t>
            </a:r>
            <a:endParaRPr/>
          </a:p>
          <a:p>
            <a:pPr indent="-228600" lvl="0" marL="457200" rtl="0" algn="l">
              <a:lnSpc>
                <a:spcPct val="100000"/>
              </a:lnSpc>
              <a:spcBef>
                <a:spcPts val="0"/>
              </a:spcBef>
              <a:spcAft>
                <a:spcPts val="0"/>
              </a:spcAft>
              <a:buClr>
                <a:schemeClr val="dk1"/>
              </a:buClr>
              <a:buSzPts val="1400"/>
              <a:buFont typeface="Arial"/>
              <a:buNone/>
            </a:pPr>
            <a:r>
              <a:rPr lang="en-US"/>
              <a:t>Play Button = people can see your screen, you’ve opened the lobby</a:t>
            </a:r>
            <a:endParaRPr/>
          </a:p>
          <a:p>
            <a:pPr indent="-228600" lvl="0" marL="457200" rtl="0" algn="l">
              <a:lnSpc>
                <a:spcPct val="100000"/>
              </a:lnSpc>
              <a:spcBef>
                <a:spcPts val="0"/>
              </a:spcBef>
              <a:spcAft>
                <a:spcPts val="0"/>
              </a:spcAft>
              <a:buClr>
                <a:schemeClr val="dk1"/>
              </a:buClr>
              <a:buSzPts val="1400"/>
              <a:buFont typeface="Arial"/>
              <a:buNone/>
            </a:pPr>
            <a:r>
              <a:rPr lang="en-US"/>
              <a:t>Start Broadcast = people can hear you and recording starting</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b="1" lang="en-US"/>
              <a:t>Duration: 1 min</a:t>
            </a:r>
            <a:endParaRPr b="1"/>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b="1" lang="en-US"/>
              <a:t>SAM INTRO:</a:t>
            </a:r>
            <a:endParaRPr/>
          </a:p>
          <a:p>
            <a:pPr indent="-228600" lvl="0" marL="457200" rtl="0" algn="l">
              <a:lnSpc>
                <a:spcPct val="100000"/>
              </a:lnSpc>
              <a:spcBef>
                <a:spcPts val="0"/>
              </a:spcBef>
              <a:spcAft>
                <a:spcPts val="0"/>
              </a:spcAft>
              <a:buClr>
                <a:schemeClr val="dk1"/>
              </a:buClr>
              <a:buSzPts val="1400"/>
              <a:buFont typeface="Arial"/>
              <a:buNone/>
            </a:pPr>
            <a:r>
              <a:rPr lang="en-US"/>
              <a:t>Hello everyone, my name is Samantha Nguyen, Client Marketing Manager here at Exterro, and I welcome you to today’s customer exclusive workshop training series - Episode 4: leveraging AI driven smart labeling in Exterro Review.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lang="en-US"/>
              <a:t>We’ll get started with the workshop in just a minute, but first a few brief reminders: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15900" lvl="0" marL="457200" rtl="0" algn="l">
              <a:lnSpc>
                <a:spcPct val="100000"/>
              </a:lnSpc>
              <a:spcBef>
                <a:spcPts val="0"/>
              </a:spcBef>
              <a:spcAft>
                <a:spcPts val="0"/>
              </a:spcAft>
              <a:buClr>
                <a:schemeClr val="dk1"/>
              </a:buClr>
              <a:buSzPts val="1200"/>
              <a:buFont typeface="Calibri"/>
              <a:buChar char="-"/>
            </a:pPr>
            <a:r>
              <a:rPr lang="en-US"/>
              <a:t>All lines have been muted to reduce background noise</a:t>
            </a:r>
            <a:endParaRPr/>
          </a:p>
          <a:p>
            <a:pPr indent="-215900" lvl="0" marL="457200" rtl="0" algn="l">
              <a:lnSpc>
                <a:spcPct val="100000"/>
              </a:lnSpc>
              <a:spcBef>
                <a:spcPts val="0"/>
              </a:spcBef>
              <a:spcAft>
                <a:spcPts val="0"/>
              </a:spcAft>
              <a:buClr>
                <a:schemeClr val="dk1"/>
              </a:buClr>
              <a:buSzPts val="1200"/>
              <a:buFont typeface="Calibri"/>
              <a:buChar char="-"/>
            </a:pPr>
            <a:r>
              <a:rPr lang="en-US"/>
              <a:t>We do encourage you to submit questions at any time through your webinar control panel and we will answer those at the very end.</a:t>
            </a:r>
            <a:endParaRPr/>
          </a:p>
          <a:p>
            <a:pPr indent="-215900" lvl="0" marL="457200" rtl="0" algn="l">
              <a:lnSpc>
                <a:spcPct val="100000"/>
              </a:lnSpc>
              <a:spcBef>
                <a:spcPts val="0"/>
              </a:spcBef>
              <a:spcAft>
                <a:spcPts val="0"/>
              </a:spcAft>
              <a:buClr>
                <a:schemeClr val="dk1"/>
              </a:buClr>
              <a:buSzPts val="1200"/>
              <a:buFont typeface="Calibri"/>
              <a:buChar char="-"/>
            </a:pPr>
            <a:r>
              <a:rPr lang="en-US"/>
              <a:t>This webcast will be recorded, and the recording along with the slides will be posted to Exterro’s customer exclusive resource archive, which we will send you a link to later today.</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lang="en-US"/>
              <a:t>Lastly, a brief survey will pop up on your screen after the webcast closes, and we would greatly appreciate your participation in that survey.</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lang="en-US"/>
              <a:t>With that, we are now ready to get into today’s presentation and meet your trainers! I will not hand that off to James and Karl.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33" name="Google Shape;13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400"/>
              <a:buFont typeface="Arial"/>
              <a:buNone/>
            </a:pPr>
            <a:r>
              <a:rPr b="1" lang="en-US"/>
              <a:t>Controls: James / Karl</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228600" lvl="0" marL="457200" rtl="0" algn="l">
              <a:lnSpc>
                <a:spcPct val="100000"/>
              </a:lnSpc>
              <a:spcBef>
                <a:spcPts val="0"/>
              </a:spcBef>
              <a:spcAft>
                <a:spcPts val="0"/>
              </a:spcAft>
              <a:buClr>
                <a:schemeClr val="dk1"/>
              </a:buClr>
              <a:buSzPts val="1400"/>
              <a:buFont typeface="Arial"/>
              <a:buNone/>
            </a:pPr>
            <a:r>
              <a:rPr b="1" lang="en-US"/>
              <a:t>Duration: 4 -5 mins</a:t>
            </a:r>
            <a:endParaRPr b="1"/>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400550"/>
            <a:ext cx="5486400" cy="36003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Samantha</a:t>
            </a:r>
            <a:endParaRPr/>
          </a:p>
          <a:p>
            <a:pPr indent="-228600" lvl="0" marL="457200" rtl="0" algn="l">
              <a:lnSpc>
                <a:spcPct val="100000"/>
              </a:lnSpc>
              <a:spcBef>
                <a:spcPts val="0"/>
              </a:spcBef>
              <a:spcAft>
                <a:spcPts val="0"/>
              </a:spcAft>
              <a:buClr>
                <a:schemeClr val="dk1"/>
              </a:buClr>
              <a:buSzPts val="1100"/>
              <a:buFont typeface="Arial"/>
              <a:buNone/>
            </a:pPr>
            <a:r>
              <a:rPr b="1" lang="en-US"/>
              <a:t>Controls: James</a:t>
            </a:r>
            <a:endParaRPr/>
          </a:p>
          <a:p>
            <a:pPr indent="-228600" lvl="0" marL="457200" rtl="0" algn="l">
              <a:lnSpc>
                <a:spcPct val="100000"/>
              </a:lnSpc>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Clr>
                <a:schemeClr val="dk1"/>
              </a:buClr>
              <a:buSzPts val="1100"/>
              <a:buFont typeface="Arial"/>
              <a:buNone/>
            </a:pPr>
            <a:r>
              <a:rPr b="1" lang="en-US"/>
              <a:t>Duration: 1 min</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SzPts val="1400"/>
              <a:buNone/>
            </a:pPr>
            <a:r>
              <a:rPr lang="en-US"/>
              <a:t>Exterro XChange is more than a conference. It's a vibrant community of professionals exchanging ideas, making connections, acquiring new skills, and exploring the complex connections between privacy, e-discovery, cybersecurity compliance, and digital forensics. I like to invite you all to join us and other Exterro users, experts, partners, and thought leaders together in person for three days of learning, networking, and fun in New Orleans!</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Clr>
                <a:schemeClr val="dk1"/>
              </a:buClr>
              <a:buSzPts val="1100"/>
              <a:buFont typeface="Arial"/>
              <a:buNone/>
            </a:pPr>
            <a:r>
              <a:rPr lang="en-US"/>
              <a:t>Right now, we are currently having our early bird pricing. Please use the QR code on the screen to register today!</a:t>
            </a:r>
            <a:endParaRPr/>
          </a:p>
        </p:txBody>
      </p:sp>
      <p:sp>
        <p:nvSpPr>
          <p:cNvPr id="212" name="Google Shape;212;p12: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Samantha</a:t>
            </a:r>
            <a:endParaRPr sz="1100"/>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30 seconds</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lang="en-US"/>
              <a:t>Thank you for attending today’s workshop training. If you any questions from today’s session, please contact James or Karl via email on the screen.</a:t>
            </a:r>
            <a:endParaRPr/>
          </a:p>
          <a:p>
            <a:pPr indent="-228600" lvl="0" marL="457200" rtl="0" algn="l">
              <a:lnSpc>
                <a:spcPct val="100000"/>
              </a:lnSpc>
              <a:spcBef>
                <a:spcPts val="0"/>
              </a:spcBef>
              <a:spcAft>
                <a:spcPts val="0"/>
              </a:spcAft>
              <a:buClr>
                <a:schemeClr val="dk1"/>
              </a:buClr>
              <a:buSzPts val="1100"/>
              <a:buFont typeface="Arial"/>
              <a:buNone/>
            </a:pPr>
            <a:r>
              <a:t/>
            </a:r>
            <a:endParaRPr/>
          </a:p>
          <a:p>
            <a:pPr indent="-228600" lvl="0" marL="457200" rtl="0" algn="l">
              <a:lnSpc>
                <a:spcPct val="100000"/>
              </a:lnSpc>
              <a:spcBef>
                <a:spcPts val="0"/>
              </a:spcBef>
              <a:spcAft>
                <a:spcPts val="0"/>
              </a:spcAft>
              <a:buClr>
                <a:schemeClr val="dk1"/>
              </a:buClr>
              <a:buSzPts val="1100"/>
              <a:buFont typeface="Arial"/>
              <a:buNone/>
            </a:pPr>
            <a:r>
              <a:rPr lang="en-US"/>
              <a:t>We look forward to seeing you in our next workshop training!</a:t>
            </a:r>
            <a:endParaRPr/>
          </a:p>
        </p:txBody>
      </p:sp>
      <p:sp>
        <p:nvSpPr>
          <p:cNvPr id="225" name="Google Shape;225;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400"/>
              <a:buFont typeface="Arial"/>
              <a:buNone/>
            </a:pPr>
            <a:r>
              <a:rPr b="1" lang="en-US"/>
              <a:t>Controls: James / Karl</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b="1" lang="en-US"/>
              <a:t>Duration: 1- 2 mins</a:t>
            </a:r>
            <a:endParaRPr b="1"/>
          </a:p>
        </p:txBody>
      </p:sp>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400"/>
              <a:buFont typeface="Arial"/>
              <a:buNone/>
            </a:pPr>
            <a:r>
              <a:rPr b="1" lang="en-US"/>
              <a:t>Controls: James / Karl</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b="1" lang="en-US"/>
              <a:t>Duration: 1- 2 mins</a:t>
            </a:r>
            <a:endParaRPr/>
          </a:p>
        </p:txBody>
      </p:sp>
      <p:sp>
        <p:nvSpPr>
          <p:cNvPr id="150" name="Google Shape;1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400"/>
              <a:buFont typeface="Arial"/>
              <a:buNone/>
            </a:pPr>
            <a:r>
              <a:rPr b="1" lang="en-US"/>
              <a:t>Controls: James / Karl</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b="1" lang="en-US"/>
              <a:t>Duration: 1- 2 mins</a:t>
            </a:r>
            <a:endParaRPr/>
          </a:p>
        </p:txBody>
      </p:sp>
      <p:sp>
        <p:nvSpPr>
          <p:cNvPr id="156" name="Google Shape;15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15 minutes</a:t>
            </a:r>
            <a:endParaRPr b="1"/>
          </a:p>
        </p:txBody>
      </p:sp>
      <p:sp>
        <p:nvSpPr>
          <p:cNvPr id="163" name="Google Shape;163;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2 minutes</a:t>
            </a:r>
            <a:endParaRPr b="1"/>
          </a:p>
        </p:txBody>
      </p:sp>
      <p:sp>
        <p:nvSpPr>
          <p:cNvPr id="169" name="Google Shape;16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1 minute</a:t>
            </a:r>
            <a:endParaRPr b="1"/>
          </a:p>
        </p:txBody>
      </p:sp>
      <p:sp>
        <p:nvSpPr>
          <p:cNvPr id="176" name="Google Shape;17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1 min</a:t>
            </a:r>
            <a:endParaRPr b="1"/>
          </a:p>
        </p:txBody>
      </p:sp>
      <p:sp>
        <p:nvSpPr>
          <p:cNvPr id="185" name="Google Shape;18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100"/>
              <a:buFont typeface="Arial"/>
              <a:buNone/>
            </a:pPr>
            <a:r>
              <a:rPr b="1" lang="en-US"/>
              <a:t>Speaker: James and Karl</a:t>
            </a:r>
            <a:endParaRPr/>
          </a:p>
          <a:p>
            <a:pPr indent="-228600" lvl="0" marL="457200" rtl="0" algn="l">
              <a:lnSpc>
                <a:spcPct val="100000"/>
              </a:lnSpc>
              <a:spcBef>
                <a:spcPts val="0"/>
              </a:spcBef>
              <a:spcAft>
                <a:spcPts val="0"/>
              </a:spcAft>
              <a:buClr>
                <a:schemeClr val="dk1"/>
              </a:buClr>
              <a:buSzPts val="1100"/>
              <a:buFont typeface="Arial"/>
              <a:buNone/>
            </a:pPr>
            <a:r>
              <a:rPr b="1" lang="en-US"/>
              <a:t>Controls: James / Karl</a:t>
            </a:r>
            <a:endParaRPr b="1"/>
          </a:p>
          <a:p>
            <a:pPr indent="-228600" lvl="0" marL="457200" rtl="0" algn="l">
              <a:lnSpc>
                <a:spcPct val="100000"/>
              </a:lnSpc>
              <a:spcBef>
                <a:spcPts val="0"/>
              </a:spcBef>
              <a:spcAft>
                <a:spcPts val="0"/>
              </a:spcAft>
              <a:buClr>
                <a:schemeClr val="dk1"/>
              </a:buClr>
              <a:buSzPts val="1100"/>
              <a:buFont typeface="Arial"/>
              <a:buNone/>
            </a:pPr>
            <a:r>
              <a:t/>
            </a:r>
            <a:endParaRPr b="1"/>
          </a:p>
          <a:p>
            <a:pPr indent="-228600" lvl="0" marL="457200" rtl="0" algn="l">
              <a:lnSpc>
                <a:spcPct val="100000"/>
              </a:lnSpc>
              <a:spcBef>
                <a:spcPts val="0"/>
              </a:spcBef>
              <a:spcAft>
                <a:spcPts val="0"/>
              </a:spcAft>
              <a:buClr>
                <a:schemeClr val="dk1"/>
              </a:buClr>
              <a:buSzPts val="1100"/>
              <a:buFont typeface="Arial"/>
              <a:buNone/>
            </a:pPr>
            <a:r>
              <a:rPr b="1" lang="en-US"/>
              <a:t>Duration: 1 minute</a:t>
            </a:r>
            <a:endParaRPr b="1"/>
          </a:p>
        </p:txBody>
      </p:sp>
      <p:sp>
        <p:nvSpPr>
          <p:cNvPr id="193" name="Google Shape;19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1.pn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Title" showMasterSp="0">
  <p:cSld name="X23 - 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idx="1" type="body"/>
          </p:nvPr>
        </p:nvSpPr>
        <p:spPr>
          <a:xfrm>
            <a:off x="414372" y="5166804"/>
            <a:ext cx="4453467" cy="83396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accent1"/>
              </a:buClr>
              <a:buSzPts val="2133"/>
              <a:buFont typeface="Noto Sans Symbols"/>
              <a:buNone/>
              <a:defRPr b="0" i="0" sz="2133" u="none" cap="none" strike="noStrike">
                <a:solidFill>
                  <a:schemeClr val="lt1"/>
                </a:solidFill>
                <a:latin typeface="Lato"/>
                <a:ea typeface="Lato"/>
                <a:cs typeface="Lato"/>
                <a:sym typeface="Lato"/>
              </a:defRPr>
            </a:lvl1pPr>
            <a:lvl2pPr indent="-342900" lvl="1" marL="9144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Lato"/>
                <a:ea typeface="Lato"/>
                <a:cs typeface="Lato"/>
                <a:sym typeface="Lato"/>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Lato"/>
                <a:ea typeface="Lato"/>
                <a:cs typeface="Lato"/>
                <a:sym typeface="Lato"/>
              </a:defRPr>
            </a:lvl3pPr>
            <a:lvl4pPr indent="-317500" lvl="3" marL="18288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4pPr>
            <a:lvl5pPr indent="-317500" lvl="4" marL="22860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7" name="Google Shape;17;p2"/>
          <p:cNvSpPr/>
          <p:nvPr/>
        </p:nvSpPr>
        <p:spPr>
          <a:xfrm flipH="1" rot="10800000">
            <a:off x="319596" y="-2"/>
            <a:ext cx="4643021" cy="2328674"/>
          </a:xfrm>
          <a:prstGeom prst="rect">
            <a:avLst/>
          </a:prstGeom>
          <a:solidFill>
            <a:srgbClr val="02011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Light"/>
              <a:ea typeface="Helvetica Neue Light"/>
              <a:cs typeface="Helvetica Neue Light"/>
              <a:sym typeface="Helvetica Neue Light"/>
            </a:endParaRPr>
          </a:p>
        </p:txBody>
      </p:sp>
      <p:pic>
        <p:nvPicPr>
          <p:cNvPr descr="A picture containing text, font, graphics, graphic design&#10;&#10;Description automatically generated" id="18" name="Google Shape;18;p2"/>
          <p:cNvPicPr preferRelativeResize="0"/>
          <p:nvPr/>
        </p:nvPicPr>
        <p:blipFill rotWithShape="1">
          <a:blip r:embed="rId3">
            <a:alphaModFix/>
          </a:blip>
          <a:srcRect b="0" l="0" r="0" t="0"/>
          <a:stretch/>
        </p:blipFill>
        <p:spPr>
          <a:xfrm>
            <a:off x="680840" y="516835"/>
            <a:ext cx="4013789" cy="15008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presentor 3" showMasterSp="0">
  <p:cSld name="X23 - presentor 3">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1"/>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11"/>
          <p:cNvSpPr/>
          <p:nvPr/>
        </p:nvSpPr>
        <p:spPr>
          <a:xfrm>
            <a:off x="457200" y="1821581"/>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73" name="Google Shape;73;p11"/>
          <p:cNvSpPr/>
          <p:nvPr/>
        </p:nvSpPr>
        <p:spPr>
          <a:xfrm>
            <a:off x="4267200" y="1821581"/>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74" name="Google Shape;74;p11"/>
          <p:cNvSpPr/>
          <p:nvPr/>
        </p:nvSpPr>
        <p:spPr>
          <a:xfrm>
            <a:off x="8077200" y="1821581"/>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75" name="Google Shape;75;p11"/>
          <p:cNvSpPr/>
          <p:nvPr>
            <p:ph idx="2" type="pic"/>
          </p:nvPr>
        </p:nvSpPr>
        <p:spPr>
          <a:xfrm>
            <a:off x="457200" y="1821581"/>
            <a:ext cx="1828800" cy="1828800"/>
          </a:xfrm>
          <a:prstGeom prst="rect">
            <a:avLst/>
          </a:prstGeom>
          <a:noFill/>
          <a:ln>
            <a:noFill/>
          </a:ln>
        </p:spPr>
      </p:sp>
      <p:sp>
        <p:nvSpPr>
          <p:cNvPr id="76" name="Google Shape;76;p11"/>
          <p:cNvSpPr txBox="1"/>
          <p:nvPr>
            <p:ph idx="1" type="body"/>
          </p:nvPr>
        </p:nvSpPr>
        <p:spPr>
          <a:xfrm>
            <a:off x="2433479" y="2406116"/>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77" name="Google Shape;77;p11"/>
          <p:cNvSpPr txBox="1"/>
          <p:nvPr>
            <p:ph idx="3" type="body"/>
          </p:nvPr>
        </p:nvSpPr>
        <p:spPr>
          <a:xfrm>
            <a:off x="2433479" y="2725694"/>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78" name="Google Shape;78;p11"/>
          <p:cNvSpPr/>
          <p:nvPr>
            <p:ph idx="4" type="pic"/>
          </p:nvPr>
        </p:nvSpPr>
        <p:spPr>
          <a:xfrm>
            <a:off x="4252724" y="1821581"/>
            <a:ext cx="1828800" cy="1828800"/>
          </a:xfrm>
          <a:prstGeom prst="rect">
            <a:avLst/>
          </a:prstGeom>
          <a:noFill/>
          <a:ln>
            <a:noFill/>
          </a:ln>
        </p:spPr>
      </p:sp>
      <p:sp>
        <p:nvSpPr>
          <p:cNvPr id="79" name="Google Shape;79;p11"/>
          <p:cNvSpPr txBox="1"/>
          <p:nvPr>
            <p:ph idx="5" type="body"/>
          </p:nvPr>
        </p:nvSpPr>
        <p:spPr>
          <a:xfrm>
            <a:off x="6229003" y="2406116"/>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80" name="Google Shape;80;p11"/>
          <p:cNvSpPr txBox="1"/>
          <p:nvPr>
            <p:ph idx="6" type="body"/>
          </p:nvPr>
        </p:nvSpPr>
        <p:spPr>
          <a:xfrm>
            <a:off x="6229003" y="2725694"/>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81" name="Google Shape;81;p11"/>
          <p:cNvSpPr/>
          <p:nvPr>
            <p:ph idx="7" type="pic"/>
          </p:nvPr>
        </p:nvSpPr>
        <p:spPr>
          <a:xfrm>
            <a:off x="8072279" y="1821581"/>
            <a:ext cx="1828800" cy="1828800"/>
          </a:xfrm>
          <a:prstGeom prst="rect">
            <a:avLst/>
          </a:prstGeom>
          <a:noFill/>
          <a:ln>
            <a:noFill/>
          </a:ln>
        </p:spPr>
      </p:sp>
      <p:sp>
        <p:nvSpPr>
          <p:cNvPr id="82" name="Google Shape;82;p11"/>
          <p:cNvSpPr txBox="1"/>
          <p:nvPr>
            <p:ph idx="8" type="body"/>
          </p:nvPr>
        </p:nvSpPr>
        <p:spPr>
          <a:xfrm>
            <a:off x="10048558" y="2406116"/>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83" name="Google Shape;83;p11"/>
          <p:cNvSpPr txBox="1"/>
          <p:nvPr>
            <p:ph idx="9" type="body"/>
          </p:nvPr>
        </p:nvSpPr>
        <p:spPr>
          <a:xfrm>
            <a:off x="10048558" y="2725694"/>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84" name="Google Shape;84;p11"/>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85" name="Google Shape;85;p11"/>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86" name="Google Shape;86;p11"/>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presentor 4" showMasterSp="0">
  <p:cSld name="X23 - presentor 4">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2"/>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2"/>
          <p:cNvSpPr/>
          <p:nvPr/>
        </p:nvSpPr>
        <p:spPr>
          <a:xfrm>
            <a:off x="2302625" y="1588825"/>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90" name="Google Shape;90;p12"/>
          <p:cNvSpPr/>
          <p:nvPr/>
        </p:nvSpPr>
        <p:spPr>
          <a:xfrm>
            <a:off x="6112625" y="1588825"/>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91" name="Google Shape;91;p12"/>
          <p:cNvSpPr/>
          <p:nvPr>
            <p:ph idx="2" type="pic"/>
          </p:nvPr>
        </p:nvSpPr>
        <p:spPr>
          <a:xfrm>
            <a:off x="2302625" y="1588825"/>
            <a:ext cx="1828800" cy="1828800"/>
          </a:xfrm>
          <a:prstGeom prst="rect">
            <a:avLst/>
          </a:prstGeom>
          <a:noFill/>
          <a:ln>
            <a:noFill/>
          </a:ln>
        </p:spPr>
      </p:sp>
      <p:sp>
        <p:nvSpPr>
          <p:cNvPr id="92" name="Google Shape;92;p12"/>
          <p:cNvSpPr txBox="1"/>
          <p:nvPr>
            <p:ph idx="1" type="body"/>
          </p:nvPr>
        </p:nvSpPr>
        <p:spPr>
          <a:xfrm>
            <a:off x="4278904" y="2173360"/>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93" name="Google Shape;93;p12"/>
          <p:cNvSpPr txBox="1"/>
          <p:nvPr>
            <p:ph idx="3" type="body"/>
          </p:nvPr>
        </p:nvSpPr>
        <p:spPr>
          <a:xfrm>
            <a:off x="4278904" y="2492938"/>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94" name="Google Shape;94;p12"/>
          <p:cNvSpPr/>
          <p:nvPr>
            <p:ph idx="4" type="pic"/>
          </p:nvPr>
        </p:nvSpPr>
        <p:spPr>
          <a:xfrm>
            <a:off x="6098149" y="1588825"/>
            <a:ext cx="1828800" cy="1828800"/>
          </a:xfrm>
          <a:prstGeom prst="rect">
            <a:avLst/>
          </a:prstGeom>
          <a:noFill/>
          <a:ln>
            <a:noFill/>
          </a:ln>
        </p:spPr>
      </p:sp>
      <p:sp>
        <p:nvSpPr>
          <p:cNvPr id="95" name="Google Shape;95;p12"/>
          <p:cNvSpPr txBox="1"/>
          <p:nvPr>
            <p:ph idx="5" type="body"/>
          </p:nvPr>
        </p:nvSpPr>
        <p:spPr>
          <a:xfrm>
            <a:off x="8074428" y="2173360"/>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96" name="Google Shape;96;p12"/>
          <p:cNvSpPr txBox="1"/>
          <p:nvPr>
            <p:ph idx="6" type="body"/>
          </p:nvPr>
        </p:nvSpPr>
        <p:spPr>
          <a:xfrm>
            <a:off x="8074428" y="2492938"/>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97" name="Google Shape;97;p12"/>
          <p:cNvSpPr/>
          <p:nvPr/>
        </p:nvSpPr>
        <p:spPr>
          <a:xfrm>
            <a:off x="2302625" y="3667007"/>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98" name="Google Shape;98;p12"/>
          <p:cNvSpPr/>
          <p:nvPr/>
        </p:nvSpPr>
        <p:spPr>
          <a:xfrm>
            <a:off x="6112625" y="3667007"/>
            <a:ext cx="36576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99" name="Google Shape;99;p12"/>
          <p:cNvSpPr/>
          <p:nvPr>
            <p:ph idx="7" type="pic"/>
          </p:nvPr>
        </p:nvSpPr>
        <p:spPr>
          <a:xfrm>
            <a:off x="2302625" y="3667007"/>
            <a:ext cx="1828800" cy="1828800"/>
          </a:xfrm>
          <a:prstGeom prst="rect">
            <a:avLst/>
          </a:prstGeom>
          <a:noFill/>
          <a:ln>
            <a:noFill/>
          </a:ln>
        </p:spPr>
      </p:sp>
      <p:sp>
        <p:nvSpPr>
          <p:cNvPr id="100" name="Google Shape;100;p12"/>
          <p:cNvSpPr txBox="1"/>
          <p:nvPr>
            <p:ph idx="8" type="body"/>
          </p:nvPr>
        </p:nvSpPr>
        <p:spPr>
          <a:xfrm>
            <a:off x="4278904" y="4251542"/>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1" name="Google Shape;101;p12"/>
          <p:cNvSpPr txBox="1"/>
          <p:nvPr>
            <p:ph idx="9" type="body"/>
          </p:nvPr>
        </p:nvSpPr>
        <p:spPr>
          <a:xfrm>
            <a:off x="4278904" y="4571120"/>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2" name="Google Shape;102;p12"/>
          <p:cNvSpPr/>
          <p:nvPr>
            <p:ph idx="13" type="pic"/>
          </p:nvPr>
        </p:nvSpPr>
        <p:spPr>
          <a:xfrm>
            <a:off x="6098149" y="3667007"/>
            <a:ext cx="1828800" cy="1828800"/>
          </a:xfrm>
          <a:prstGeom prst="rect">
            <a:avLst/>
          </a:prstGeom>
          <a:noFill/>
          <a:ln>
            <a:noFill/>
          </a:ln>
        </p:spPr>
      </p:sp>
      <p:sp>
        <p:nvSpPr>
          <p:cNvPr id="103" name="Google Shape;103;p12"/>
          <p:cNvSpPr txBox="1"/>
          <p:nvPr>
            <p:ph idx="14" type="body"/>
          </p:nvPr>
        </p:nvSpPr>
        <p:spPr>
          <a:xfrm>
            <a:off x="8074428" y="4251542"/>
            <a:ext cx="1528921"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Noto Sans Symbols"/>
              <a:buNone/>
              <a:defRPr b="1" i="0" sz="14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4" name="Google Shape;104;p12"/>
          <p:cNvSpPr txBox="1"/>
          <p:nvPr>
            <p:ph idx="15" type="body"/>
          </p:nvPr>
        </p:nvSpPr>
        <p:spPr>
          <a:xfrm>
            <a:off x="8074428" y="4571120"/>
            <a:ext cx="1528921"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000"/>
              <a:buFont typeface="Noto Sans Symbols"/>
              <a:buNone/>
              <a:defRPr b="0" i="0" sz="10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5" name="Google Shape;105;p12"/>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106" name="Google Shape;106;p12"/>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107" name="Google Shape;107;p12"/>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auto sized text" showMasterSp="0">
  <p:cSld name="X23 - auto sized text">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13"/>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13"/>
          <p:cNvSpPr txBox="1"/>
          <p:nvPr>
            <p:ph idx="1" type="body"/>
          </p:nvPr>
        </p:nvSpPr>
        <p:spPr>
          <a:xfrm>
            <a:off x="457200" y="1112790"/>
            <a:ext cx="11277599" cy="2679195"/>
          </a:xfrm>
          <a:prstGeom prst="rect">
            <a:avLst/>
          </a:prstGeom>
          <a:noFill/>
          <a:ln>
            <a:noFill/>
          </a:ln>
        </p:spPr>
        <p:txBody>
          <a:bodyPr anchorCtr="0" anchor="t" bIns="34275" lIns="68575" spcFirstLastPara="1" rIns="68575" wrap="square" tIns="34275">
            <a:spAutoFit/>
          </a:bodyPr>
          <a:lstStyle>
            <a:lvl1pPr indent="-457200" lvl="0" marL="457200" marR="0" rtl="0" algn="l">
              <a:lnSpc>
                <a:spcPct val="90000"/>
              </a:lnSpc>
              <a:spcBef>
                <a:spcPts val="600"/>
              </a:spcBef>
              <a:spcAft>
                <a:spcPts val="0"/>
              </a:spcAft>
              <a:buClr>
                <a:schemeClr val="accent1"/>
              </a:buClr>
              <a:buSzPts val="3600"/>
              <a:buFont typeface="Noto Sans Symbols"/>
              <a:buChar char="▪"/>
              <a:defRPr b="0" i="0" sz="3600" u="none" cap="none" strike="noStrike">
                <a:solidFill>
                  <a:schemeClr val="lt1"/>
                </a:solidFill>
                <a:latin typeface="Lato"/>
                <a:ea typeface="Lato"/>
                <a:cs typeface="Lato"/>
                <a:sym typeface="Lato"/>
              </a:defRPr>
            </a:lvl1pPr>
            <a:lvl2pPr indent="-431800" lvl="1" marL="914400" marR="0" rtl="0" algn="l">
              <a:lnSpc>
                <a:spcPct val="90000"/>
              </a:lnSpc>
              <a:spcBef>
                <a:spcPts val="1200"/>
              </a:spcBef>
              <a:spcAft>
                <a:spcPts val="0"/>
              </a:spcAft>
              <a:buClr>
                <a:schemeClr val="lt2"/>
              </a:buClr>
              <a:buSzPts val="3200"/>
              <a:buFont typeface="Arial"/>
              <a:buChar char="•"/>
              <a:defRPr b="0" i="0" sz="3200" u="none" cap="none" strike="noStrike">
                <a:solidFill>
                  <a:schemeClr val="lt1"/>
                </a:solidFill>
                <a:latin typeface="Lato"/>
                <a:ea typeface="Lato"/>
                <a:cs typeface="Lato"/>
                <a:sym typeface="Lato"/>
              </a:defRPr>
            </a:lvl2pPr>
            <a:lvl3pPr indent="-406400" lvl="2" marL="1371600" marR="0" rtl="0" algn="l">
              <a:lnSpc>
                <a:spcPct val="90000"/>
              </a:lnSpc>
              <a:spcBef>
                <a:spcPts val="1200"/>
              </a:spcBef>
              <a:spcAft>
                <a:spcPts val="0"/>
              </a:spcAft>
              <a:buClr>
                <a:schemeClr val="accent1"/>
              </a:buClr>
              <a:buSzPts val="2800"/>
              <a:buFont typeface="Noto Sans Symbols"/>
              <a:buChar char="⮚"/>
              <a:defRPr b="0" i="0" sz="2800" u="none" cap="none" strike="noStrike">
                <a:solidFill>
                  <a:schemeClr val="lt1"/>
                </a:solidFill>
                <a:latin typeface="Lato"/>
                <a:ea typeface="Lato"/>
                <a:cs typeface="Lato"/>
                <a:sym typeface="Lato"/>
              </a:defRPr>
            </a:lvl3pPr>
            <a:lvl4pPr indent="-381000" lvl="3" marL="1828800" marR="0" rtl="0" algn="l">
              <a:lnSpc>
                <a:spcPct val="90000"/>
              </a:lnSpc>
              <a:spcBef>
                <a:spcPts val="800"/>
              </a:spcBef>
              <a:spcAft>
                <a:spcPts val="0"/>
              </a:spcAft>
              <a:buClr>
                <a:schemeClr val="accent2"/>
              </a:buClr>
              <a:buSzPts val="2400"/>
              <a:buFont typeface="Arial"/>
              <a:buChar char="•"/>
              <a:defRPr b="0" i="0" sz="2400" u="none" cap="none" strike="noStrike">
                <a:solidFill>
                  <a:schemeClr val="lt1"/>
                </a:solidFill>
                <a:latin typeface="Lato"/>
                <a:ea typeface="Lato"/>
                <a:cs typeface="Lato"/>
                <a:sym typeface="Lato"/>
              </a:defRPr>
            </a:lvl4pPr>
            <a:lvl5pPr indent="-381000" lvl="4" marL="2286000" marR="0" rtl="0" algn="l">
              <a:lnSpc>
                <a:spcPct val="90000"/>
              </a:lnSpc>
              <a:spcBef>
                <a:spcPts val="1200"/>
              </a:spcBef>
              <a:spcAft>
                <a:spcPts val="0"/>
              </a:spcAft>
              <a:buClr>
                <a:schemeClr val="accent1"/>
              </a:buClr>
              <a:buSzPts val="2400"/>
              <a:buFont typeface="Arial"/>
              <a:buChar char="•"/>
              <a:defRPr b="0" i="0" sz="2400" u="none" cap="none" strike="noStrike">
                <a:solidFill>
                  <a:schemeClr val="lt1"/>
                </a:solidFill>
                <a:latin typeface="Lato"/>
                <a:ea typeface="Lato"/>
                <a:cs typeface="Lato"/>
                <a:sym typeface="Lato"/>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11" name="Google Shape;111;p13"/>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112" name="Google Shape;112;p13"/>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113" name="Google Shape;113;p13"/>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platform 2021 bg" showMasterSp="0">
  <p:cSld name="X23 - platform 2021 bg">
    <p:bg>
      <p:bgPr>
        <a:blipFill>
          <a:blip r:embed="rId2">
            <a:alphaModFix/>
          </a:blip>
          <a:stretch>
            <a:fillRect/>
          </a:stretch>
        </a:blipFill>
      </p:bgPr>
    </p:bg>
    <p:spTree>
      <p:nvGrpSpPr>
        <p:cNvPr id="114" name="Shape 114"/>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Title basic" showMasterSp="0">
  <p:cSld name="X23 - Title basic">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5"/>
          <p:cNvSpPr txBox="1"/>
          <p:nvPr>
            <p:ph idx="1" type="body"/>
          </p:nvPr>
        </p:nvSpPr>
        <p:spPr>
          <a:xfrm>
            <a:off x="474086" y="1558191"/>
            <a:ext cx="4453513" cy="20515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4400"/>
              <a:buFont typeface="Noto Sans Symbols"/>
              <a:buNone/>
              <a:defRPr b="0" i="0" sz="4400" u="none" cap="none" strike="noStrike">
                <a:solidFill>
                  <a:schemeClr val="lt1"/>
                </a:solidFill>
                <a:latin typeface="Lato"/>
                <a:ea typeface="Lato"/>
                <a:cs typeface="Lato"/>
                <a:sym typeface="Lato"/>
              </a:defRPr>
            </a:lvl1pPr>
            <a:lvl2pPr indent="-342900" lvl="1" marL="9144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Lato"/>
                <a:ea typeface="Lato"/>
                <a:cs typeface="Lato"/>
                <a:sym typeface="Lato"/>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Lato"/>
                <a:ea typeface="Lato"/>
                <a:cs typeface="Lato"/>
                <a:sym typeface="Lato"/>
              </a:defRPr>
            </a:lvl3pPr>
            <a:lvl4pPr indent="-317500" lvl="3" marL="18288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4pPr>
            <a:lvl5pPr indent="-317500" lvl="4" marL="22860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17" name="Google Shape;117;p15"/>
          <p:cNvSpPr txBox="1"/>
          <p:nvPr>
            <p:ph idx="2" type="body"/>
          </p:nvPr>
        </p:nvSpPr>
        <p:spPr>
          <a:xfrm>
            <a:off x="474133" y="4429694"/>
            <a:ext cx="4453467" cy="83396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accent1"/>
              </a:buClr>
              <a:buSzPts val="2133"/>
              <a:buFont typeface="Noto Sans Symbols"/>
              <a:buNone/>
              <a:defRPr b="0" i="0" sz="2133" u="none" cap="none" strike="noStrike">
                <a:solidFill>
                  <a:srgbClr val="8C888F"/>
                </a:solidFill>
                <a:latin typeface="Lato"/>
                <a:ea typeface="Lato"/>
                <a:cs typeface="Lato"/>
                <a:sym typeface="Lato"/>
              </a:defRPr>
            </a:lvl1pPr>
            <a:lvl2pPr indent="-342900" lvl="1" marL="9144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Lato"/>
                <a:ea typeface="Lato"/>
                <a:cs typeface="Lato"/>
                <a:sym typeface="Lato"/>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Lato"/>
                <a:ea typeface="Lato"/>
                <a:cs typeface="Lato"/>
                <a:sym typeface="Lato"/>
              </a:defRPr>
            </a:lvl3pPr>
            <a:lvl4pPr indent="-317500" lvl="3" marL="18288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4pPr>
            <a:lvl5pPr indent="-317500" lvl="4" marL="22860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pic>
        <p:nvPicPr>
          <p:cNvPr id="118" name="Google Shape;118;p15"/>
          <p:cNvPicPr preferRelativeResize="0"/>
          <p:nvPr/>
        </p:nvPicPr>
        <p:blipFill rotWithShape="1">
          <a:blip r:embed="rId3">
            <a:alphaModFix/>
          </a:blip>
          <a:srcRect b="0" l="0" r="0" t="0"/>
          <a:stretch/>
        </p:blipFill>
        <p:spPr>
          <a:xfrm>
            <a:off x="474086" y="5386357"/>
            <a:ext cx="4074467" cy="822568"/>
          </a:xfrm>
          <a:prstGeom prst="rect">
            <a:avLst/>
          </a:prstGeom>
          <a:noFill/>
          <a:ln>
            <a:noFill/>
          </a:ln>
        </p:spPr>
      </p:pic>
      <p:pic>
        <p:nvPicPr>
          <p:cNvPr id="119" name="Google Shape;119;p15"/>
          <p:cNvPicPr preferRelativeResize="0"/>
          <p:nvPr/>
        </p:nvPicPr>
        <p:blipFill rotWithShape="1">
          <a:blip r:embed="rId4">
            <a:alphaModFix/>
          </a:blip>
          <a:srcRect b="0" l="0" r="0" t="0"/>
          <a:stretch/>
        </p:blipFill>
        <p:spPr>
          <a:xfrm>
            <a:off x="4178808" y="1003347"/>
            <a:ext cx="7044944" cy="46202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simple title" showMasterSp="0">
  <p:cSld name="X23 - simple title">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16"/>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sp>
        <p:nvSpPr>
          <p:cNvPr id="122" name="Google Shape;122;p16"/>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3" name="Google Shape;123;p16"/>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124" name="Google Shape;124;p16"/>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simle title center" showMasterSp="0">
  <p:cSld name="X23 - simle title center">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17"/>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sp>
        <p:nvSpPr>
          <p:cNvPr id="127" name="Google Shape;127;p17"/>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 name="Google Shape;128;p17"/>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129" name="Google Shape;129;p17"/>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presentor 2" showMasterSp="0">
  <p:cSld name="X23 - presentor 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p:nvPr/>
        </p:nvSpPr>
        <p:spPr>
          <a:xfrm>
            <a:off x="1610672" y="1821581"/>
            <a:ext cx="41148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1" name="Google Shape;21;p3"/>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3"/>
          <p:cNvSpPr/>
          <p:nvPr>
            <p:ph idx="2" type="pic"/>
          </p:nvPr>
        </p:nvSpPr>
        <p:spPr>
          <a:xfrm>
            <a:off x="1610672" y="1821581"/>
            <a:ext cx="1828800" cy="1828800"/>
          </a:xfrm>
          <a:prstGeom prst="rect">
            <a:avLst/>
          </a:prstGeom>
          <a:noFill/>
          <a:ln>
            <a:noFill/>
          </a:ln>
        </p:spPr>
      </p:sp>
      <p:sp>
        <p:nvSpPr>
          <p:cNvPr id="23" name="Google Shape;23;p3"/>
          <p:cNvSpPr txBox="1"/>
          <p:nvPr>
            <p:ph idx="1" type="body"/>
          </p:nvPr>
        </p:nvSpPr>
        <p:spPr>
          <a:xfrm>
            <a:off x="3586951" y="2422258"/>
            <a:ext cx="1991042"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600"/>
              <a:buFont typeface="Noto Sans Symbols"/>
              <a:buNone/>
              <a:defRPr b="1" i="0" sz="16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24" name="Google Shape;24;p3"/>
          <p:cNvSpPr txBox="1"/>
          <p:nvPr>
            <p:ph idx="3" type="body"/>
          </p:nvPr>
        </p:nvSpPr>
        <p:spPr>
          <a:xfrm>
            <a:off x="3586951" y="2741836"/>
            <a:ext cx="1991042"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300"/>
              <a:buFont typeface="Noto Sans Symbols"/>
              <a:buNone/>
              <a:defRPr b="0" i="0" sz="13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25" name="Google Shape;25;p3"/>
          <p:cNvSpPr/>
          <p:nvPr/>
        </p:nvSpPr>
        <p:spPr>
          <a:xfrm>
            <a:off x="6466529" y="1821581"/>
            <a:ext cx="41148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6" name="Google Shape;26;p3"/>
          <p:cNvSpPr/>
          <p:nvPr>
            <p:ph idx="4" type="pic"/>
          </p:nvPr>
        </p:nvSpPr>
        <p:spPr>
          <a:xfrm>
            <a:off x="6466529" y="1821581"/>
            <a:ext cx="1828800" cy="1828800"/>
          </a:xfrm>
          <a:prstGeom prst="rect">
            <a:avLst/>
          </a:prstGeom>
          <a:noFill/>
          <a:ln>
            <a:noFill/>
          </a:ln>
        </p:spPr>
      </p:sp>
      <p:sp>
        <p:nvSpPr>
          <p:cNvPr id="27" name="Google Shape;27;p3"/>
          <p:cNvSpPr txBox="1"/>
          <p:nvPr>
            <p:ph idx="5" type="body"/>
          </p:nvPr>
        </p:nvSpPr>
        <p:spPr>
          <a:xfrm>
            <a:off x="8442808" y="2422258"/>
            <a:ext cx="1991042"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600"/>
              <a:buFont typeface="Noto Sans Symbols"/>
              <a:buNone/>
              <a:defRPr b="1" i="0" sz="16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28" name="Google Shape;28;p3"/>
          <p:cNvSpPr txBox="1"/>
          <p:nvPr>
            <p:ph idx="6" type="body"/>
          </p:nvPr>
        </p:nvSpPr>
        <p:spPr>
          <a:xfrm>
            <a:off x="8442808" y="2741836"/>
            <a:ext cx="1991042"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300"/>
              <a:buFont typeface="Noto Sans Symbols"/>
              <a:buNone/>
              <a:defRPr b="0" i="0" sz="13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29" name="Google Shape;29;p3"/>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30" name="Google Shape;30;p3"/>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31" name="Google Shape;31;p3"/>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section break blue" showMasterSp="0">
  <p:cSld name="X23 - section break blue">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4"/>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10800000">
            <a:off x="1872343" y="1202596"/>
            <a:ext cx="8447315" cy="3124198"/>
          </a:xfrm>
          <a:prstGeom prst="rect">
            <a:avLst/>
          </a:prstGeom>
          <a:gradFill>
            <a:gsLst>
              <a:gs pos="0">
                <a:srgbClr val="1197BD">
                  <a:alpha val="0"/>
                </a:srgbClr>
              </a:gs>
              <a:gs pos="51000">
                <a:srgbClr val="065C72">
                  <a:alpha val="26274"/>
                </a:srgbClr>
              </a:gs>
              <a:gs pos="100000">
                <a:srgbClr val="1197BD">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Light"/>
              <a:ea typeface="Helvetica Neue Light"/>
              <a:cs typeface="Helvetica Neue Light"/>
              <a:sym typeface="Helvetica Neue Light"/>
            </a:endParaRPr>
          </a:p>
        </p:txBody>
      </p:sp>
      <p:sp>
        <p:nvSpPr>
          <p:cNvPr id="35" name="Google Shape;35;p4"/>
          <p:cNvSpPr/>
          <p:nvPr/>
        </p:nvSpPr>
        <p:spPr>
          <a:xfrm>
            <a:off x="2560956" y="3130203"/>
            <a:ext cx="7070088" cy="2144803"/>
          </a:xfrm>
          <a:prstGeom prst="rect">
            <a:avLst/>
          </a:prstGeom>
          <a:solidFill>
            <a:schemeClr val="accent2">
              <a:alpha val="29411"/>
            </a:schemeClr>
          </a:solidFill>
          <a:ln cap="flat" cmpd="sng" w="12700">
            <a:solidFill>
              <a:schemeClr val="accent1"/>
            </a:solidFill>
            <a:prstDash val="solid"/>
            <a:miter lim="800000"/>
            <a:headEnd len="sm" w="sm" type="none"/>
            <a:tailEnd len="sm" w="sm" type="none"/>
          </a:ln>
          <a:effectLst>
            <a:outerShdw blurRad="215900" sx="102000" rotWithShape="0" algn="ctr" sy="102000">
              <a:srgbClr val="000000">
                <a:alpha val="1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sp>
        <p:nvSpPr>
          <p:cNvPr id="36" name="Google Shape;36;p4"/>
          <p:cNvSpPr txBox="1"/>
          <p:nvPr>
            <p:ph type="title"/>
          </p:nvPr>
        </p:nvSpPr>
        <p:spPr>
          <a:xfrm>
            <a:off x="2560956" y="3605093"/>
            <a:ext cx="7070088" cy="1294243"/>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rgbClr val="FFFFFF"/>
              </a:buClr>
              <a:buSzPts val="6000"/>
              <a:buFont typeface="Lato"/>
              <a:buNone/>
              <a:defRPr b="0" i="0" sz="6000" u="none" cap="none" strike="noStrike">
                <a:solidFill>
                  <a:srgbClr val="FFFFFF"/>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4"/>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38" name="Google Shape;38;p4"/>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Base Slide" showMasterSp="0">
  <p:cSld name="X23 - Base Slide">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5"/>
          <p:cNvSpPr txBox="1"/>
          <p:nvPr>
            <p:ph idx="1" type="body"/>
          </p:nvPr>
        </p:nvSpPr>
        <p:spPr>
          <a:xfrm>
            <a:off x="457200" y="1112790"/>
            <a:ext cx="11277599" cy="4474191"/>
          </a:xfrm>
          <a:prstGeom prst="rect">
            <a:avLst/>
          </a:prstGeom>
          <a:noFill/>
          <a:ln>
            <a:noFill/>
          </a:ln>
        </p:spPr>
        <p:txBody>
          <a:bodyPr anchorCtr="0" anchor="t" bIns="34275" lIns="68575" spcFirstLastPara="1" rIns="68575" wrap="square" tIns="34275">
            <a:normAutofit/>
          </a:bodyPr>
          <a:lstStyle>
            <a:lvl1pPr indent="-355600" lvl="0" marL="457200" marR="0" rtl="0" algn="l">
              <a:lnSpc>
                <a:spcPct val="90000"/>
              </a:lnSpc>
              <a:spcBef>
                <a:spcPts val="600"/>
              </a:spcBef>
              <a:spcAft>
                <a:spcPts val="0"/>
              </a:spcAft>
              <a:buClr>
                <a:schemeClr val="accent1"/>
              </a:buClr>
              <a:buSzPts val="2000"/>
              <a:buFont typeface="Noto Sans Symbols"/>
              <a:buChar char="▪"/>
              <a:defRPr b="0" i="0" sz="2000" u="none" cap="none" strike="noStrike">
                <a:solidFill>
                  <a:schemeClr val="lt1"/>
                </a:solidFill>
                <a:latin typeface="Lato"/>
                <a:ea typeface="Lato"/>
                <a:cs typeface="Lato"/>
                <a:sym typeface="Lato"/>
              </a:defRPr>
            </a:lvl1pPr>
            <a:lvl2pPr indent="-342900" lvl="1" marL="914400" marR="0" rtl="0" algn="l">
              <a:lnSpc>
                <a:spcPct val="90000"/>
              </a:lnSpc>
              <a:spcBef>
                <a:spcPts val="600"/>
              </a:spcBef>
              <a:spcAft>
                <a:spcPts val="0"/>
              </a:spcAft>
              <a:buClr>
                <a:schemeClr val="lt2"/>
              </a:buClr>
              <a:buSzPts val="1800"/>
              <a:buFont typeface="Arial"/>
              <a:buChar char="•"/>
              <a:defRPr b="0" i="0" sz="1800" u="none" cap="none" strike="noStrike">
                <a:solidFill>
                  <a:schemeClr val="lt1"/>
                </a:solidFill>
                <a:latin typeface="Lato"/>
                <a:ea typeface="Lato"/>
                <a:cs typeface="Lato"/>
                <a:sym typeface="Lato"/>
              </a:defRPr>
            </a:lvl2pPr>
            <a:lvl3pPr indent="-330200" lvl="2" marL="1371600" marR="0" rtl="0" algn="l">
              <a:lnSpc>
                <a:spcPct val="90000"/>
              </a:lnSpc>
              <a:spcBef>
                <a:spcPts val="600"/>
              </a:spcBef>
              <a:spcAft>
                <a:spcPts val="0"/>
              </a:spcAft>
              <a:buClr>
                <a:schemeClr val="accent1"/>
              </a:buClr>
              <a:buSzPts val="1600"/>
              <a:buFont typeface="Arial"/>
              <a:buChar char="•"/>
              <a:defRPr b="0" i="0" sz="1600" u="none" cap="none" strike="noStrike">
                <a:solidFill>
                  <a:schemeClr val="lt1"/>
                </a:solidFill>
                <a:latin typeface="Lato"/>
                <a:ea typeface="Lato"/>
                <a:cs typeface="Lato"/>
                <a:sym typeface="Lato"/>
              </a:defRPr>
            </a:lvl3pPr>
            <a:lvl4pPr indent="-317500" lvl="3" marL="1828800" marR="0" rtl="0" algn="l">
              <a:lnSpc>
                <a:spcPct val="90000"/>
              </a:lnSpc>
              <a:spcBef>
                <a:spcPts val="600"/>
              </a:spcBef>
              <a:spcAft>
                <a:spcPts val="0"/>
              </a:spcAft>
              <a:buClr>
                <a:schemeClr val="accent1"/>
              </a:buClr>
              <a:buSzPts val="1400"/>
              <a:buFont typeface="Arial"/>
              <a:buChar char="•"/>
              <a:defRPr b="0" i="0" sz="1400" u="none" cap="none" strike="noStrike">
                <a:solidFill>
                  <a:schemeClr val="lt1"/>
                </a:solidFill>
                <a:latin typeface="Lato"/>
                <a:ea typeface="Lato"/>
                <a:cs typeface="Lato"/>
                <a:sym typeface="Lato"/>
              </a:defRPr>
            </a:lvl4pPr>
            <a:lvl5pPr indent="-317500" lvl="4" marL="2286000" marR="0" rtl="0" algn="l">
              <a:lnSpc>
                <a:spcPct val="90000"/>
              </a:lnSpc>
              <a:spcBef>
                <a:spcPts val="600"/>
              </a:spcBef>
              <a:spcAft>
                <a:spcPts val="0"/>
              </a:spcAft>
              <a:buClr>
                <a:schemeClr val="accent1"/>
              </a:buClr>
              <a:buSzPts val="1400"/>
              <a:buFont typeface="Arial"/>
              <a:buChar char="•"/>
              <a:defRPr b="0" i="0" sz="14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42" name="Google Shape;42;p5"/>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43" name="Google Shape;43;p5"/>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44" name="Google Shape;44;p5"/>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simple title no logo" showMasterSp="0">
  <p:cSld name="X23 - simple title no logo">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6"/>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sp>
        <p:nvSpPr>
          <p:cNvPr id="47" name="Google Shape;47;p6"/>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no logo" showMasterSp="0">
  <p:cSld name="X23 - no logo">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7"/>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blank dark" showMasterSp="0" type="blank">
  <p:cSld name="BLANK">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8"/>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52" name="Google Shape;52;p8"/>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53" name="Google Shape;53;p8"/>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section break" showMasterSp="0">
  <p:cSld name="X23 - section break">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9"/>
          <p:cNvSpPr/>
          <p:nvPr/>
        </p:nvSpPr>
        <p:spPr>
          <a:xfrm>
            <a:off x="2423388" y="1737357"/>
            <a:ext cx="2706624" cy="3566160"/>
          </a:xfrm>
          <a:prstGeom prst="parallelogram">
            <a:avLst>
              <a:gd fmla="val 25000" name="adj"/>
            </a:avLst>
          </a:prstGeom>
          <a:solidFill>
            <a:srgbClr val="1716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Lato"/>
              <a:ea typeface="Lato"/>
              <a:cs typeface="Lato"/>
              <a:sym typeface="Lato"/>
            </a:endParaRPr>
          </a:p>
        </p:txBody>
      </p:sp>
      <p:sp>
        <p:nvSpPr>
          <p:cNvPr id="56" name="Google Shape;56;p9"/>
          <p:cNvSpPr/>
          <p:nvPr/>
        </p:nvSpPr>
        <p:spPr>
          <a:xfrm>
            <a:off x="3980688" y="1737357"/>
            <a:ext cx="8211312" cy="3566160"/>
          </a:xfrm>
          <a:prstGeom prst="rect">
            <a:avLst/>
          </a:prstGeom>
          <a:solidFill>
            <a:srgbClr val="1716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Lato"/>
              <a:ea typeface="Lato"/>
              <a:cs typeface="Lato"/>
              <a:sym typeface="Lato"/>
            </a:endParaRPr>
          </a:p>
        </p:txBody>
      </p:sp>
      <p:sp>
        <p:nvSpPr>
          <p:cNvPr id="57" name="Google Shape;57;p9"/>
          <p:cNvSpPr txBox="1"/>
          <p:nvPr>
            <p:ph type="title"/>
          </p:nvPr>
        </p:nvSpPr>
        <p:spPr>
          <a:xfrm>
            <a:off x="3439885" y="1923096"/>
            <a:ext cx="8062219" cy="2125220"/>
          </a:xfrm>
          <a:prstGeom prst="rect">
            <a:avLst/>
          </a:prstGeom>
          <a:noFill/>
          <a:ln>
            <a:noFill/>
          </a:ln>
        </p:spPr>
        <p:txBody>
          <a:bodyPr anchorCtr="0" anchor="b" bIns="45700" lIns="91425" spcFirstLastPara="1" rIns="91425" wrap="square" tIns="45700">
            <a:normAutofit/>
          </a:bodyPr>
          <a:lstStyle>
            <a:lvl1pPr lvl="0" marR="0" rtl="0" algn="r">
              <a:lnSpc>
                <a:spcPct val="90000"/>
              </a:lnSpc>
              <a:spcBef>
                <a:spcPts val="0"/>
              </a:spcBef>
              <a:spcAft>
                <a:spcPts val="0"/>
              </a:spcAft>
              <a:buClr>
                <a:srgbClr val="FFFFFF"/>
              </a:buClr>
              <a:buSzPts val="5500"/>
              <a:buFont typeface="Lato"/>
              <a:buNone/>
              <a:defRPr b="0" i="0" sz="5500" u="none" cap="none" strike="noStrike">
                <a:solidFill>
                  <a:srgbClr val="FFFFFF"/>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9"/>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59" name="Google Shape;59;p9"/>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60" name="Google Shape;60;p9"/>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X23 - presentor 1" showMasterSp="0">
  <p:cSld name="X23 - presentor 1">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0"/>
          <p:cNvSpPr/>
          <p:nvPr/>
        </p:nvSpPr>
        <p:spPr>
          <a:xfrm>
            <a:off x="4038600" y="1821581"/>
            <a:ext cx="4114800" cy="1828800"/>
          </a:xfrm>
          <a:prstGeom prst="rect">
            <a:avLst/>
          </a:prstGeom>
          <a:solidFill>
            <a:schemeClr val="dk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63" name="Google Shape;63;p10"/>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3600"/>
              <a:buFont typeface="Lato"/>
              <a:buNone/>
              <a:defRPr b="0" i="0" sz="36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0"/>
          <p:cNvSpPr/>
          <p:nvPr>
            <p:ph idx="2" type="pic"/>
          </p:nvPr>
        </p:nvSpPr>
        <p:spPr>
          <a:xfrm>
            <a:off x="4038600" y="1821581"/>
            <a:ext cx="1828800" cy="1828800"/>
          </a:xfrm>
          <a:prstGeom prst="rect">
            <a:avLst/>
          </a:prstGeom>
          <a:noFill/>
          <a:ln>
            <a:noFill/>
          </a:ln>
        </p:spPr>
      </p:sp>
      <p:sp>
        <p:nvSpPr>
          <p:cNvPr id="65" name="Google Shape;65;p10"/>
          <p:cNvSpPr txBox="1"/>
          <p:nvPr>
            <p:ph idx="1" type="body"/>
          </p:nvPr>
        </p:nvSpPr>
        <p:spPr>
          <a:xfrm>
            <a:off x="6014879" y="2422258"/>
            <a:ext cx="1991042" cy="313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600"/>
              <a:buFont typeface="Noto Sans Symbols"/>
              <a:buNone/>
              <a:defRPr b="1" i="0" sz="16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600"/>
              <a:buFont typeface="Arial"/>
              <a:buNone/>
              <a:defRPr b="0" i="0" sz="16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66" name="Google Shape;66;p10"/>
          <p:cNvSpPr txBox="1"/>
          <p:nvPr>
            <p:ph idx="3" type="body"/>
          </p:nvPr>
        </p:nvSpPr>
        <p:spPr>
          <a:xfrm>
            <a:off x="6014879" y="2741836"/>
            <a:ext cx="1991042" cy="3979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300"/>
              <a:buFont typeface="Noto Sans Symbols"/>
              <a:buNone/>
              <a:defRPr b="0" i="0" sz="1300" u="none" cap="none" strike="noStrike">
                <a:solidFill>
                  <a:schemeClr val="lt1"/>
                </a:solidFill>
                <a:latin typeface="Lato"/>
                <a:ea typeface="Lato"/>
                <a:cs typeface="Lato"/>
                <a:sym typeface="Lato"/>
              </a:defRPr>
            </a:lvl1pPr>
            <a:lvl2pPr indent="-228600" lvl="1" marL="9144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2pPr>
            <a:lvl3pPr indent="-228600" lvl="2" marL="13716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3pPr>
            <a:lvl4pPr indent="-228600" lvl="3" marL="18288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4pPr>
            <a:lvl5pPr indent="-228600" lvl="4" marL="2286000" marR="0" rtl="0" algn="l">
              <a:lnSpc>
                <a:spcPct val="90000"/>
              </a:lnSpc>
              <a:spcBef>
                <a:spcPts val="500"/>
              </a:spcBef>
              <a:spcAft>
                <a:spcPts val="0"/>
              </a:spcAft>
              <a:buClr>
                <a:schemeClr val="accent1"/>
              </a:buClr>
              <a:buSzPts val="1300"/>
              <a:buFont typeface="Arial"/>
              <a:buNone/>
              <a:defRPr b="0" i="0" sz="1300" u="none" cap="none" strike="noStrike">
                <a:solidFill>
                  <a:schemeClr val="lt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67" name="Google Shape;67;p10"/>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68" name="Google Shape;68;p10"/>
          <p:cNvPicPr preferRelativeResize="0"/>
          <p:nvPr/>
        </p:nvPicPr>
        <p:blipFill rotWithShape="1">
          <a:blip r:embed="rId3">
            <a:alphaModFix amt="15000"/>
          </a:blip>
          <a:srcRect b="0" l="0" r="73143" t="0"/>
          <a:stretch/>
        </p:blipFill>
        <p:spPr>
          <a:xfrm>
            <a:off x="9173725" y="5825080"/>
            <a:ext cx="610632" cy="578895"/>
          </a:xfrm>
          <a:prstGeom prst="rect">
            <a:avLst/>
          </a:prstGeom>
          <a:noFill/>
          <a:ln>
            <a:noFill/>
          </a:ln>
        </p:spPr>
      </p:pic>
      <p:pic>
        <p:nvPicPr>
          <p:cNvPr id="69" name="Google Shape;69;p10"/>
          <p:cNvPicPr preferRelativeResize="0"/>
          <p:nvPr/>
        </p:nvPicPr>
        <p:blipFill rotWithShape="1">
          <a:blip r:embed="rId4">
            <a:alphaModFix amt="35000"/>
          </a:blip>
          <a:srcRect b="-9331" l="0" r="0" t="58179"/>
          <a:stretch/>
        </p:blipFill>
        <p:spPr>
          <a:xfrm>
            <a:off x="9772782" y="5958508"/>
            <a:ext cx="2072537" cy="3964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Lato"/>
              <a:buNone/>
            </a:pPr>
            <a:r>
              <a:rPr b="0" i="0" lang="en-US" sz="3600" u="none" cap="none" strike="noStrike">
                <a:solidFill>
                  <a:schemeClr val="lt1"/>
                </a:solidFill>
                <a:latin typeface="Lato"/>
                <a:ea typeface="Lato"/>
                <a:cs typeface="Lato"/>
                <a:sym typeface="Lato"/>
              </a:rPr>
              <a:t>Click to edit Master title style</a:t>
            </a:r>
            <a:endParaRPr b="0" i="0" sz="3600" u="none" cap="none" strike="noStrike">
              <a:solidFill>
                <a:schemeClr val="lt1"/>
              </a:solidFill>
              <a:latin typeface="Lato"/>
              <a:ea typeface="Lato"/>
              <a:cs typeface="Lato"/>
              <a:sym typeface="Lato"/>
            </a:endParaRPr>
          </a:p>
        </p:txBody>
      </p:sp>
      <p:sp>
        <p:nvSpPr>
          <p:cNvPr id="11" name="Google Shape;11;p1"/>
          <p:cNvSpPr txBox="1"/>
          <p:nvPr/>
        </p:nvSpPr>
        <p:spPr>
          <a:xfrm>
            <a:off x="457200" y="1112790"/>
            <a:ext cx="11277599" cy="4474191"/>
          </a:xfrm>
          <a:prstGeom prst="rect">
            <a:avLst/>
          </a:prstGeom>
          <a:noFill/>
          <a:ln>
            <a:noFill/>
          </a:ln>
        </p:spPr>
        <p:txBody>
          <a:bodyPr anchorCtr="0" anchor="t" bIns="34275" lIns="68575" spcFirstLastPara="1" rIns="68575" wrap="square" tIns="34275">
            <a:normAutofit/>
          </a:bodyPr>
          <a:lstStyle/>
          <a:p>
            <a:pPr indent="-274315" lvl="0" marL="274315" marR="0" rtl="0" algn="l">
              <a:lnSpc>
                <a:spcPct val="90000"/>
              </a:lnSpc>
              <a:spcBef>
                <a:spcPts val="0"/>
              </a:spcBef>
              <a:spcAft>
                <a:spcPts val="0"/>
              </a:spcAft>
              <a:buClr>
                <a:schemeClr val="accent1"/>
              </a:buClr>
              <a:buSzPts val="2000"/>
              <a:buFont typeface="Noto Sans Symbols"/>
              <a:buChar char="▪"/>
            </a:pPr>
            <a:r>
              <a:rPr b="0" i="0" lang="en-US" sz="2000" u="none" cap="none" strike="noStrike">
                <a:solidFill>
                  <a:schemeClr val="lt1"/>
                </a:solidFill>
                <a:latin typeface="Lato"/>
                <a:ea typeface="Lato"/>
                <a:cs typeface="Lato"/>
                <a:sym typeface="Lato"/>
              </a:rPr>
              <a:t>Click to edit Master text styles</a:t>
            </a:r>
            <a:endParaRPr b="0" i="0" sz="1400" u="none" cap="none" strike="noStrike">
              <a:solidFill>
                <a:srgbClr val="000000"/>
              </a:solidFill>
              <a:latin typeface="Arial"/>
              <a:ea typeface="Arial"/>
              <a:cs typeface="Arial"/>
              <a:sym typeface="Arial"/>
            </a:endParaRPr>
          </a:p>
          <a:p>
            <a:pPr indent="-274315" lvl="1" marL="548626" marR="0" rtl="0" algn="l">
              <a:lnSpc>
                <a:spcPct val="90000"/>
              </a:lnSpc>
              <a:spcBef>
                <a:spcPts val="600"/>
              </a:spcBef>
              <a:spcAft>
                <a:spcPts val="0"/>
              </a:spcAft>
              <a:buClr>
                <a:schemeClr val="lt2"/>
              </a:buClr>
              <a:buSzPts val="1800"/>
              <a:buFont typeface="Arial"/>
              <a:buChar char="•"/>
            </a:pPr>
            <a:r>
              <a:rPr b="0" i="0" lang="en-US" sz="1800" u="none" cap="none" strike="noStrike">
                <a:solidFill>
                  <a:schemeClr val="lt1"/>
                </a:solidFill>
                <a:latin typeface="Lato"/>
                <a:ea typeface="Lato"/>
                <a:cs typeface="Lato"/>
                <a:sym typeface="Lato"/>
              </a:rPr>
              <a:t>Second level</a:t>
            </a:r>
            <a:endParaRPr b="0" i="0" sz="1400" u="none" cap="none" strike="noStrike">
              <a:solidFill>
                <a:srgbClr val="000000"/>
              </a:solidFill>
              <a:latin typeface="Arial"/>
              <a:ea typeface="Arial"/>
              <a:cs typeface="Arial"/>
              <a:sym typeface="Arial"/>
            </a:endParaRPr>
          </a:p>
          <a:p>
            <a:pPr indent="-228600" lvl="2" marL="1143000"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lt1"/>
                </a:solidFill>
                <a:latin typeface="Lato"/>
                <a:ea typeface="Lato"/>
                <a:cs typeface="Lato"/>
                <a:sym typeface="Lato"/>
              </a:rPr>
              <a:t>Third level</a:t>
            </a:r>
            <a:endParaRPr b="0" i="0" sz="1400" u="none" cap="none" strike="noStrike">
              <a:solidFill>
                <a:srgbClr val="000000"/>
              </a:solidFill>
              <a:latin typeface="Arial"/>
              <a:ea typeface="Arial"/>
              <a:cs typeface="Arial"/>
              <a:sym typeface="Arial"/>
            </a:endParaRPr>
          </a:p>
          <a:p>
            <a:pPr indent="-228600" lvl="3" marL="1600200" marR="0" rtl="0" algn="l">
              <a:lnSpc>
                <a:spcPct val="90000"/>
              </a:lnSpc>
              <a:spcBef>
                <a:spcPts val="600"/>
              </a:spcBef>
              <a:spcAft>
                <a:spcPts val="0"/>
              </a:spcAft>
              <a:buClr>
                <a:schemeClr val="accent1"/>
              </a:buClr>
              <a:buSzPts val="1400"/>
              <a:buFont typeface="Arial"/>
              <a:buChar char="•"/>
            </a:pPr>
            <a:r>
              <a:rPr b="0" i="0" lang="en-US" sz="1400" u="none" cap="none" strike="noStrike">
                <a:solidFill>
                  <a:schemeClr val="lt1"/>
                </a:solidFill>
                <a:latin typeface="Lato"/>
                <a:ea typeface="Lato"/>
                <a:cs typeface="Lato"/>
                <a:sym typeface="Lato"/>
              </a:rPr>
              <a:t>Fourth level</a:t>
            </a:r>
            <a:endParaRPr b="0" i="0" sz="1400" u="none" cap="none" strike="noStrike">
              <a:solidFill>
                <a:srgbClr val="000000"/>
              </a:solidFill>
              <a:latin typeface="Arial"/>
              <a:ea typeface="Arial"/>
              <a:cs typeface="Arial"/>
              <a:sym typeface="Arial"/>
            </a:endParaRPr>
          </a:p>
          <a:p>
            <a:pPr indent="-228600" lvl="4" marL="2057400" marR="0" rtl="0" algn="l">
              <a:lnSpc>
                <a:spcPct val="90000"/>
              </a:lnSpc>
              <a:spcBef>
                <a:spcPts val="600"/>
              </a:spcBef>
              <a:spcAft>
                <a:spcPts val="0"/>
              </a:spcAft>
              <a:buClr>
                <a:schemeClr val="accent1"/>
              </a:buClr>
              <a:buSzPts val="1400"/>
              <a:buFont typeface="Arial"/>
              <a:buChar char="•"/>
            </a:pPr>
            <a:r>
              <a:rPr b="0" i="0" lang="en-US" sz="1400" u="none" cap="none" strike="noStrike">
                <a:solidFill>
                  <a:schemeClr val="lt1"/>
                </a:solidFill>
                <a:latin typeface="Lato"/>
                <a:ea typeface="Lato"/>
                <a:cs typeface="Lato"/>
                <a:sym typeface="Lato"/>
              </a:rPr>
              <a:t>Fifth level</a:t>
            </a:r>
            <a:endParaRPr b="0" i="0" sz="1400" u="none" cap="none" strike="noStrike">
              <a:solidFill>
                <a:schemeClr val="lt1"/>
              </a:solidFill>
              <a:latin typeface="Lato"/>
              <a:ea typeface="Lato"/>
              <a:cs typeface="Lato"/>
              <a:sym typeface="Lato"/>
            </a:endParaRPr>
          </a:p>
        </p:txBody>
      </p:sp>
      <p:sp>
        <p:nvSpPr>
          <p:cNvPr id="12" name="Google Shape;12;p1"/>
          <p:cNvSpPr txBox="1"/>
          <p:nvPr/>
        </p:nvSpPr>
        <p:spPr>
          <a:xfrm>
            <a:off x="6557677" y="6477802"/>
            <a:ext cx="5162647" cy="203738"/>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chemeClr val="lt2"/>
                </a:solidFill>
                <a:latin typeface="Lato"/>
                <a:ea typeface="Lato"/>
                <a:cs typeface="Lato"/>
                <a:sym typeface="Lato"/>
              </a:rPr>
              <a:t>CONFIDENTIAL © 2023 Exterro, Inc. All rights reserved.</a:t>
            </a:r>
            <a:endParaRPr b="0" i="0" sz="1400" u="none" cap="none" strike="noStrike">
              <a:solidFill>
                <a:srgbClr val="000000"/>
              </a:solidFill>
              <a:latin typeface="Arial"/>
              <a:ea typeface="Arial"/>
              <a:cs typeface="Arial"/>
              <a:sym typeface="Arial"/>
            </a:endParaRPr>
          </a:p>
        </p:txBody>
      </p:sp>
      <p:pic>
        <p:nvPicPr>
          <p:cNvPr id="13" name="Google Shape;13;p1"/>
          <p:cNvPicPr preferRelativeResize="0"/>
          <p:nvPr/>
        </p:nvPicPr>
        <p:blipFill rotWithShape="1">
          <a:blip r:embed="rId2">
            <a:alphaModFix amt="15000"/>
          </a:blip>
          <a:srcRect b="0" l="0" r="73143" t="0"/>
          <a:stretch/>
        </p:blipFill>
        <p:spPr>
          <a:xfrm>
            <a:off x="9173725" y="5825080"/>
            <a:ext cx="610632" cy="578895"/>
          </a:xfrm>
          <a:prstGeom prst="rect">
            <a:avLst/>
          </a:prstGeom>
          <a:noFill/>
          <a:ln>
            <a:noFill/>
          </a:ln>
        </p:spPr>
      </p:pic>
      <p:pic>
        <p:nvPicPr>
          <p:cNvPr id="14" name="Google Shape;14;p1"/>
          <p:cNvPicPr preferRelativeResize="0"/>
          <p:nvPr/>
        </p:nvPicPr>
        <p:blipFill rotWithShape="1">
          <a:blip r:embed="rId3">
            <a:alphaModFix amt="35000"/>
          </a:blip>
          <a:srcRect b="-9331" l="0" r="0" t="58179"/>
          <a:stretch/>
        </p:blipFill>
        <p:spPr>
          <a:xfrm>
            <a:off x="9772782" y="5958508"/>
            <a:ext cx="2072537" cy="39640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5.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hyperlink" Target="https://www.exterro.com/resources/data-subject-access-requests-dsar-guide/" TargetMode="External"/><Relationship Id="rId5" Type="http://schemas.openxmlformats.org/officeDocument/2006/relationships/hyperlink" Target="https://www.exterro.com/resources/data-subject-access-requests-dsar-gui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idx="1" type="body"/>
          </p:nvPr>
        </p:nvSpPr>
        <p:spPr>
          <a:xfrm>
            <a:off x="474133" y="5187893"/>
            <a:ext cx="4453500" cy="83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rPr lang="en-US" sz="1400">
                <a:solidFill>
                  <a:srgbClr val="F2F2F2"/>
                </a:solidFill>
              </a:rPr>
              <a:t>PRESENTED BY:</a:t>
            </a:r>
            <a:endParaRPr/>
          </a:p>
          <a:p>
            <a:pPr indent="0" lvl="0" marL="0" rtl="0" algn="l">
              <a:lnSpc>
                <a:spcPct val="90000"/>
              </a:lnSpc>
              <a:spcBef>
                <a:spcPts val="1000"/>
              </a:spcBef>
              <a:spcAft>
                <a:spcPts val="0"/>
              </a:spcAft>
              <a:buSzPts val="2100"/>
              <a:buNone/>
            </a:pPr>
            <a:r>
              <a:rPr lang="en-US"/>
              <a:t>James Blackburn &amp; Karl Bridgers</a:t>
            </a:r>
            <a:endParaRPr/>
          </a:p>
        </p:txBody>
      </p:sp>
      <p:sp>
        <p:nvSpPr>
          <p:cNvPr id="136" name="Google Shape;136;p18"/>
          <p:cNvSpPr txBox="1"/>
          <p:nvPr/>
        </p:nvSpPr>
        <p:spPr>
          <a:xfrm>
            <a:off x="474125" y="2722575"/>
            <a:ext cx="6552900" cy="83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Noto Sans Symbols"/>
              <a:buNone/>
            </a:pPr>
            <a:r>
              <a:rPr b="0" i="0" lang="en-US" sz="4400" u="none" cap="none" strike="noStrike">
                <a:solidFill>
                  <a:schemeClr val="lt1"/>
                </a:solidFill>
                <a:latin typeface="Lato"/>
                <a:ea typeface="Lato"/>
                <a:cs typeface="Lato"/>
                <a:sym typeface="Lato"/>
              </a:rPr>
              <a:t>Episode </a:t>
            </a:r>
            <a:r>
              <a:rPr lang="en-US" sz="4400">
                <a:solidFill>
                  <a:schemeClr val="lt1"/>
                </a:solidFill>
                <a:latin typeface="Lato"/>
                <a:ea typeface="Lato"/>
                <a:cs typeface="Lato"/>
                <a:sym typeface="Lato"/>
              </a:rPr>
              <a:t>4</a:t>
            </a:r>
            <a:r>
              <a:rPr b="0" i="0" lang="en-US" sz="4400" u="none" cap="none" strike="noStrike">
                <a:solidFill>
                  <a:schemeClr val="lt1"/>
                </a:solidFill>
                <a:latin typeface="Lato"/>
                <a:ea typeface="Lato"/>
                <a:cs typeface="Lato"/>
                <a:sym typeface="Lato"/>
              </a:rPr>
              <a:t>: </a:t>
            </a:r>
            <a:r>
              <a:rPr lang="en-US" sz="4400">
                <a:solidFill>
                  <a:schemeClr val="lt1"/>
                </a:solidFill>
                <a:latin typeface="Lato"/>
                <a:ea typeface="Lato"/>
                <a:cs typeface="Lato"/>
                <a:sym typeface="Lato"/>
              </a:rPr>
              <a:t>Leveraging AI Driven Smart Labeling in Exterro Review</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Questions for the Trainers</a:t>
            </a:r>
            <a:endParaRPr/>
          </a:p>
        </p:txBody>
      </p:sp>
      <p:pic>
        <p:nvPicPr>
          <p:cNvPr id="204" name="Google Shape;204;p27"/>
          <p:cNvPicPr preferRelativeResize="0"/>
          <p:nvPr>
            <p:ph idx="2" type="pic"/>
          </p:nvPr>
        </p:nvPicPr>
        <p:blipFill rotWithShape="1">
          <a:blip r:embed="rId3">
            <a:alphaModFix/>
          </a:blip>
          <a:srcRect b="0" l="0" r="0" t="0"/>
          <a:stretch/>
        </p:blipFill>
        <p:spPr>
          <a:xfrm>
            <a:off x="1610672" y="1821581"/>
            <a:ext cx="1828800" cy="1828800"/>
          </a:xfrm>
          <a:prstGeom prst="rect">
            <a:avLst/>
          </a:prstGeom>
          <a:noFill/>
          <a:ln>
            <a:noFill/>
          </a:ln>
        </p:spPr>
      </p:pic>
      <p:sp>
        <p:nvSpPr>
          <p:cNvPr id="205" name="Google Shape;205;p27"/>
          <p:cNvSpPr txBox="1"/>
          <p:nvPr>
            <p:ph idx="1" type="body"/>
          </p:nvPr>
        </p:nvSpPr>
        <p:spPr>
          <a:xfrm>
            <a:off x="3586951" y="2422258"/>
            <a:ext cx="1991100" cy="31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en-US"/>
              <a:t>James Blackburn</a:t>
            </a:r>
            <a:endParaRPr/>
          </a:p>
        </p:txBody>
      </p:sp>
      <p:sp>
        <p:nvSpPr>
          <p:cNvPr id="206" name="Google Shape;206;p27"/>
          <p:cNvSpPr txBox="1"/>
          <p:nvPr>
            <p:ph idx="3" type="body"/>
          </p:nvPr>
        </p:nvSpPr>
        <p:spPr>
          <a:xfrm>
            <a:off x="3586951" y="2741836"/>
            <a:ext cx="1991100" cy="39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a:t>Senior Instructor at Exterro</a:t>
            </a:r>
            <a:endParaRPr/>
          </a:p>
        </p:txBody>
      </p:sp>
      <p:sp>
        <p:nvSpPr>
          <p:cNvPr id="207" name="Google Shape;207;p27"/>
          <p:cNvSpPr txBox="1"/>
          <p:nvPr>
            <p:ph idx="5" type="body"/>
          </p:nvPr>
        </p:nvSpPr>
        <p:spPr>
          <a:xfrm>
            <a:off x="8442808" y="2422258"/>
            <a:ext cx="1991100" cy="31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en-US"/>
              <a:t>Karl Bridgers</a:t>
            </a:r>
            <a:endParaRPr/>
          </a:p>
        </p:txBody>
      </p:sp>
      <p:sp>
        <p:nvSpPr>
          <p:cNvPr id="208" name="Google Shape;208;p27"/>
          <p:cNvSpPr txBox="1"/>
          <p:nvPr>
            <p:ph idx="6" type="body"/>
          </p:nvPr>
        </p:nvSpPr>
        <p:spPr>
          <a:xfrm>
            <a:off x="8442808" y="2741836"/>
            <a:ext cx="1991100" cy="39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a:t>Senior Instructor at Exterro</a:t>
            </a:r>
            <a:endParaRPr/>
          </a:p>
        </p:txBody>
      </p:sp>
      <p:pic>
        <p:nvPicPr>
          <p:cNvPr id="209" name="Google Shape;209;p27"/>
          <p:cNvPicPr preferRelativeResize="0"/>
          <p:nvPr/>
        </p:nvPicPr>
        <p:blipFill rotWithShape="1">
          <a:blip r:embed="rId4">
            <a:alphaModFix/>
          </a:blip>
          <a:srcRect b="0" l="0" r="0" t="0"/>
          <a:stretch/>
        </p:blipFill>
        <p:spPr>
          <a:xfrm>
            <a:off x="6463825" y="1821575"/>
            <a:ext cx="1828800" cy="1828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8"/>
          <p:cNvSpPr txBox="1"/>
          <p:nvPr/>
        </p:nvSpPr>
        <p:spPr>
          <a:xfrm>
            <a:off x="4158342" y="827314"/>
            <a:ext cx="7246800" cy="5174100"/>
          </a:xfrm>
          <a:prstGeom prst="rect">
            <a:avLst/>
          </a:prstGeom>
          <a:noFill/>
          <a:ln>
            <a:noFill/>
          </a:ln>
        </p:spPr>
        <p:txBody>
          <a:bodyPr anchorCtr="0" anchor="t" bIns="0" lIns="0" spcFirstLastPara="1" rIns="0" wrap="square" tIns="0">
            <a:noAutofit/>
          </a:bodyPr>
          <a:lstStyle/>
          <a:p>
            <a:pPr indent="-406400" lvl="0" marL="457200" marR="0" rtl="0" algn="l">
              <a:lnSpc>
                <a:spcPct val="150000"/>
              </a:lnSpc>
              <a:spcBef>
                <a:spcPts val="600"/>
              </a:spcBef>
              <a:spcAft>
                <a:spcPts val="0"/>
              </a:spcAft>
              <a:buClr>
                <a:schemeClr val="lt1"/>
              </a:buClr>
              <a:buSzPts val="2800"/>
              <a:buFont typeface="Lato"/>
              <a:buChar char="▪"/>
            </a:pPr>
            <a:r>
              <a:rPr lang="en-US" sz="2800">
                <a:solidFill>
                  <a:schemeClr val="lt1"/>
                </a:solidFill>
                <a:latin typeface="Lato"/>
                <a:ea typeface="Lato"/>
                <a:cs typeface="Lato"/>
                <a:sym typeface="Lato"/>
              </a:rPr>
              <a:t>Big and BETTER than ever!</a:t>
            </a:r>
            <a:endParaRPr sz="2800">
              <a:solidFill>
                <a:schemeClr val="lt1"/>
              </a:solidFill>
              <a:latin typeface="Lato"/>
              <a:ea typeface="Lato"/>
              <a:cs typeface="Lato"/>
              <a:sym typeface="Lato"/>
            </a:endParaRPr>
          </a:p>
          <a:p>
            <a:pPr indent="-406400" lvl="0" marL="457200" marR="0" rtl="0" algn="l">
              <a:lnSpc>
                <a:spcPct val="150000"/>
              </a:lnSpc>
              <a:spcBef>
                <a:spcPts val="0"/>
              </a:spcBef>
              <a:spcAft>
                <a:spcPts val="0"/>
              </a:spcAft>
              <a:buClr>
                <a:schemeClr val="lt1"/>
              </a:buClr>
              <a:buSzPts val="2800"/>
              <a:buFont typeface="Lato"/>
              <a:buChar char="▪"/>
            </a:pPr>
            <a:r>
              <a:rPr b="0" i="0" lang="en-US" sz="2800" u="none" cap="none" strike="noStrike">
                <a:solidFill>
                  <a:schemeClr val="lt1"/>
                </a:solidFill>
                <a:latin typeface="Lato"/>
                <a:ea typeface="Lato"/>
                <a:cs typeface="Lato"/>
                <a:sym typeface="Lato"/>
              </a:rPr>
              <a:t>The Roosevelt Hotel New Orleans</a:t>
            </a:r>
            <a:endParaRPr/>
          </a:p>
          <a:p>
            <a:pPr indent="-457200" lvl="1" marL="800100" marR="0" rtl="0" algn="l">
              <a:lnSpc>
                <a:spcPct val="100000"/>
              </a:lnSpc>
              <a:spcBef>
                <a:spcPts val="600"/>
              </a:spcBef>
              <a:spcAft>
                <a:spcPts val="0"/>
              </a:spcAft>
              <a:buClr>
                <a:schemeClr val="accent1"/>
              </a:buClr>
              <a:buSzPts val="1800"/>
              <a:buFont typeface="Courier New"/>
              <a:buChar char="o"/>
            </a:pPr>
            <a:r>
              <a:rPr b="0" i="1" lang="en-US" sz="1800" u="none" cap="none" strike="noStrike">
                <a:solidFill>
                  <a:srgbClr val="FFFFFF"/>
                </a:solidFill>
                <a:latin typeface="Lato"/>
                <a:ea typeface="Lato"/>
                <a:cs typeface="Lato"/>
                <a:sym typeface="Lato"/>
              </a:rPr>
              <a:t>Sept 19 - Certifications - Certified FTK 8.0 Reviewer; Certified Exterro Reviewer (Corporate Focused)</a:t>
            </a:r>
            <a:endParaRPr b="0" i="0" sz="1400" u="none" cap="none" strike="noStrike">
              <a:solidFill>
                <a:srgbClr val="000000"/>
              </a:solidFill>
              <a:latin typeface="Arial"/>
              <a:ea typeface="Arial"/>
              <a:cs typeface="Arial"/>
              <a:sym typeface="Arial"/>
            </a:endParaRPr>
          </a:p>
          <a:p>
            <a:pPr indent="-457200" lvl="1" marL="800100" marR="0" rtl="0" algn="l">
              <a:lnSpc>
                <a:spcPct val="100000"/>
              </a:lnSpc>
              <a:spcBef>
                <a:spcPts val="600"/>
              </a:spcBef>
              <a:spcAft>
                <a:spcPts val="0"/>
              </a:spcAft>
              <a:buClr>
                <a:schemeClr val="accent1"/>
              </a:buClr>
              <a:buSzPts val="1800"/>
              <a:buFont typeface="Courier New"/>
              <a:buChar char="o"/>
            </a:pPr>
            <a:r>
              <a:rPr b="0" i="1" lang="en-US" sz="1800" u="none" cap="none" strike="noStrike">
                <a:solidFill>
                  <a:srgbClr val="FFFFFF"/>
                </a:solidFill>
                <a:latin typeface="Lato"/>
                <a:ea typeface="Lato"/>
                <a:cs typeface="Lato"/>
                <a:sym typeface="Lato"/>
              </a:rPr>
              <a:t>Sept 20-21 - General and User Conference</a:t>
            </a:r>
            <a:endParaRPr/>
          </a:p>
          <a:p>
            <a:pPr indent="-457200" lvl="0" marL="457200" marR="0" rtl="0" algn="l">
              <a:lnSpc>
                <a:spcPct val="150000"/>
              </a:lnSpc>
              <a:spcBef>
                <a:spcPts val="600"/>
              </a:spcBef>
              <a:spcAft>
                <a:spcPts val="0"/>
              </a:spcAft>
              <a:buClr>
                <a:schemeClr val="lt1"/>
              </a:buClr>
              <a:buSzPts val="2800"/>
              <a:buFont typeface="Lato"/>
              <a:buChar char="▪"/>
            </a:pPr>
            <a:r>
              <a:rPr lang="en-US" sz="2800">
                <a:solidFill>
                  <a:schemeClr val="lt1"/>
                </a:solidFill>
                <a:latin typeface="Lato"/>
                <a:ea typeface="Lato"/>
                <a:cs typeface="Lato"/>
                <a:sym typeface="Lato"/>
              </a:rPr>
              <a:t>10 - 14 CLE expected</a:t>
            </a:r>
            <a:endParaRPr sz="2800">
              <a:solidFill>
                <a:schemeClr val="lt1"/>
              </a:solidFill>
              <a:latin typeface="Lato"/>
              <a:ea typeface="Lato"/>
              <a:cs typeface="Lato"/>
              <a:sym typeface="Lato"/>
            </a:endParaRPr>
          </a:p>
          <a:p>
            <a:pPr indent="-457200" lvl="0" marL="457200" marR="0" rtl="0" algn="l">
              <a:lnSpc>
                <a:spcPct val="150000"/>
              </a:lnSpc>
              <a:spcBef>
                <a:spcPts val="600"/>
              </a:spcBef>
              <a:spcAft>
                <a:spcPts val="0"/>
              </a:spcAft>
              <a:buClr>
                <a:schemeClr val="lt1"/>
              </a:buClr>
              <a:buSzPts val="2800"/>
              <a:buFont typeface="Lato"/>
              <a:buChar char="▪"/>
            </a:pPr>
            <a:r>
              <a:rPr i="1" lang="en-US" sz="2800">
                <a:solidFill>
                  <a:schemeClr val="lt1"/>
                </a:solidFill>
                <a:latin typeface="Lato"/>
                <a:ea typeface="Lato"/>
                <a:cs typeface="Lato"/>
                <a:sym typeface="Lato"/>
              </a:rPr>
              <a:t>First 100 registrants will </a:t>
            </a:r>
            <a:r>
              <a:rPr i="1" lang="en-US" sz="2800">
                <a:solidFill>
                  <a:schemeClr val="lt1"/>
                </a:solidFill>
                <a:latin typeface="Lato"/>
                <a:ea typeface="Lato"/>
                <a:cs typeface="Lato"/>
                <a:sym typeface="Lato"/>
              </a:rPr>
              <a:t>received</a:t>
            </a:r>
            <a:r>
              <a:rPr i="1" lang="en-US" sz="2800">
                <a:solidFill>
                  <a:schemeClr val="lt1"/>
                </a:solidFill>
                <a:latin typeface="Lato"/>
                <a:ea typeface="Lato"/>
                <a:cs typeface="Lato"/>
                <a:sym typeface="Lato"/>
              </a:rPr>
              <a:t> a FREE rocketbook!</a:t>
            </a:r>
            <a:endParaRPr i="1" sz="2800">
              <a:solidFill>
                <a:schemeClr val="lt1"/>
              </a:solidFill>
              <a:latin typeface="Lato"/>
              <a:ea typeface="Lato"/>
              <a:cs typeface="Lato"/>
              <a:sym typeface="Lato"/>
            </a:endParaRPr>
          </a:p>
        </p:txBody>
      </p:sp>
      <p:sp>
        <p:nvSpPr>
          <p:cNvPr id="215" name="Google Shape;215;p28"/>
          <p:cNvSpPr/>
          <p:nvPr/>
        </p:nvSpPr>
        <p:spPr>
          <a:xfrm>
            <a:off x="786812" y="5388428"/>
            <a:ext cx="2275200" cy="929100"/>
          </a:xfrm>
          <a:prstGeom prst="roundRect">
            <a:avLst>
              <a:gd fmla="val 16667" name="adj"/>
            </a:avLst>
          </a:prstGeom>
          <a:noFill/>
          <a:ln cap="flat" cmpd="sng" w="19050">
            <a:solidFill>
              <a:schemeClr val="dk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alibri"/>
              <a:ea typeface="Calibri"/>
              <a:cs typeface="Calibri"/>
              <a:sym typeface="Calibri"/>
            </a:endParaRPr>
          </a:p>
        </p:txBody>
      </p:sp>
      <p:sp>
        <p:nvSpPr>
          <p:cNvPr id="216" name="Google Shape;216;p28"/>
          <p:cNvSpPr txBox="1"/>
          <p:nvPr/>
        </p:nvSpPr>
        <p:spPr>
          <a:xfrm>
            <a:off x="290199" y="3752735"/>
            <a:ext cx="3268200" cy="4326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accent1"/>
              </a:buClr>
              <a:buSzPts val="2600"/>
              <a:buFont typeface="Lato"/>
              <a:buNone/>
            </a:pPr>
            <a:r>
              <a:rPr b="0" i="0" lang="en-US" sz="2600" u="none" cap="none" strike="noStrike">
                <a:solidFill>
                  <a:schemeClr val="accent1"/>
                </a:solidFill>
                <a:latin typeface="Lato"/>
                <a:ea typeface="Lato"/>
                <a:cs typeface="Lato"/>
                <a:sym typeface="Lato"/>
              </a:rPr>
              <a:t>SEPT. 19-21, 2023</a:t>
            </a:r>
            <a:endParaRPr b="1" i="0" sz="2600" u="none" cap="none" strike="noStrike">
              <a:solidFill>
                <a:schemeClr val="accent1"/>
              </a:solidFill>
              <a:latin typeface="Lato"/>
              <a:ea typeface="Lato"/>
              <a:cs typeface="Lato"/>
              <a:sym typeface="Lato"/>
            </a:endParaRPr>
          </a:p>
        </p:txBody>
      </p:sp>
      <p:pic>
        <p:nvPicPr>
          <p:cNvPr descr="Logo&#10;&#10;Description automatically generated" id="217" name="Google Shape;217;p28"/>
          <p:cNvPicPr preferRelativeResize="0"/>
          <p:nvPr/>
        </p:nvPicPr>
        <p:blipFill rotWithShape="1">
          <a:blip r:embed="rId4">
            <a:alphaModFix/>
          </a:blip>
          <a:srcRect b="0" l="0" r="0" t="0"/>
          <a:stretch/>
        </p:blipFill>
        <p:spPr>
          <a:xfrm>
            <a:off x="-745325" y="312652"/>
            <a:ext cx="5339390" cy="3337118"/>
          </a:xfrm>
          <a:prstGeom prst="rect">
            <a:avLst/>
          </a:prstGeom>
          <a:noFill/>
          <a:ln>
            <a:noFill/>
          </a:ln>
        </p:spPr>
      </p:pic>
      <p:sp>
        <p:nvSpPr>
          <p:cNvPr id="218" name="Google Shape;218;p28"/>
          <p:cNvSpPr txBox="1"/>
          <p:nvPr/>
        </p:nvSpPr>
        <p:spPr>
          <a:xfrm>
            <a:off x="378597" y="4611058"/>
            <a:ext cx="3091500" cy="61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800"/>
              <a:buFont typeface="Lato"/>
              <a:buNone/>
            </a:pPr>
            <a:r>
              <a:rPr b="1" lang="en-US" sz="1800">
                <a:solidFill>
                  <a:schemeClr val="lt1"/>
                </a:solidFill>
                <a:latin typeface="Lato"/>
                <a:ea typeface="Lato"/>
                <a:cs typeface="Lato"/>
                <a:sym typeface="Lato"/>
              </a:rPr>
              <a:t>ADVANCED PRICE RATE UNTIL JULY 31ST</a:t>
            </a:r>
            <a:endParaRPr b="1" i="0" sz="1800" u="none" cap="none" strike="noStrike">
              <a:solidFill>
                <a:schemeClr val="lt1"/>
              </a:solidFill>
              <a:latin typeface="Lato"/>
              <a:ea typeface="Lato"/>
              <a:cs typeface="Lato"/>
              <a:sym typeface="Lato"/>
            </a:endParaRPr>
          </a:p>
        </p:txBody>
      </p:sp>
      <p:sp>
        <p:nvSpPr>
          <p:cNvPr id="219" name="Google Shape;219;p28"/>
          <p:cNvSpPr txBox="1"/>
          <p:nvPr/>
        </p:nvSpPr>
        <p:spPr>
          <a:xfrm>
            <a:off x="1053502" y="5568850"/>
            <a:ext cx="405300" cy="4326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FFFFFF"/>
              </a:buClr>
              <a:buSzPts val="2800"/>
              <a:buFont typeface="Lato"/>
              <a:buNone/>
            </a:pPr>
            <a:r>
              <a:rPr b="1" i="0" lang="en-US" sz="2800" u="none" cap="none" strike="noStrike">
                <a:solidFill>
                  <a:srgbClr val="FFFFFF"/>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p:txBody>
      </p:sp>
      <p:sp>
        <p:nvSpPr>
          <p:cNvPr id="220" name="Google Shape;220;p28"/>
          <p:cNvSpPr txBox="1"/>
          <p:nvPr/>
        </p:nvSpPr>
        <p:spPr>
          <a:xfrm>
            <a:off x="1382721" y="5507514"/>
            <a:ext cx="1277700" cy="810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FFFFF"/>
              </a:buClr>
              <a:buSzPts val="5400"/>
              <a:buFont typeface="Lato"/>
              <a:buNone/>
            </a:pPr>
            <a:r>
              <a:rPr b="1" lang="en-US" sz="5400">
                <a:solidFill>
                  <a:srgbClr val="FFFFFF"/>
                </a:solidFill>
                <a:latin typeface="Lato"/>
                <a:ea typeface="Lato"/>
                <a:cs typeface="Lato"/>
                <a:sym typeface="Lato"/>
              </a:rPr>
              <a:t>8</a:t>
            </a:r>
            <a:r>
              <a:rPr b="1" i="0" lang="en-US" sz="5400" u="none" cap="none" strike="noStrike">
                <a:solidFill>
                  <a:srgbClr val="FFFFFF"/>
                </a:solidFill>
                <a:latin typeface="Lato"/>
                <a:ea typeface="Lato"/>
                <a:cs typeface="Lato"/>
                <a:sym typeface="Lato"/>
              </a:rPr>
              <a:t>95</a:t>
            </a:r>
            <a:endParaRPr b="0" i="0" sz="1400" u="none" cap="none" strike="noStrike">
              <a:solidFill>
                <a:srgbClr val="000000"/>
              </a:solidFill>
              <a:latin typeface="Arial"/>
              <a:ea typeface="Arial"/>
              <a:cs typeface="Arial"/>
              <a:sym typeface="Arial"/>
            </a:endParaRPr>
          </a:p>
        </p:txBody>
      </p:sp>
      <p:pic>
        <p:nvPicPr>
          <p:cNvPr descr="A qr code with a white background&#10;&#10;Description automatically generated with low confidence" id="221" name="Google Shape;221;p28"/>
          <p:cNvPicPr preferRelativeResize="0"/>
          <p:nvPr/>
        </p:nvPicPr>
        <p:blipFill rotWithShape="1">
          <a:blip r:embed="rId5">
            <a:alphaModFix/>
          </a:blip>
          <a:srcRect b="0" l="0" r="0" t="0"/>
          <a:stretch/>
        </p:blipFill>
        <p:spPr>
          <a:xfrm>
            <a:off x="9994849" y="4688773"/>
            <a:ext cx="1628856" cy="16288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p:nvPr/>
        </p:nvSpPr>
        <p:spPr>
          <a:xfrm>
            <a:off x="2234950" y="2029774"/>
            <a:ext cx="8158500" cy="2838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Lato"/>
                <a:ea typeface="Lato"/>
                <a:cs typeface="Lato"/>
                <a:sym typeface="Lato"/>
              </a:rPr>
              <a:t>Thank You!</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3600"/>
              </a:spcBef>
              <a:spcAft>
                <a:spcPts val="0"/>
              </a:spcAft>
              <a:buClr>
                <a:srgbClr val="000000"/>
              </a:buClr>
              <a:buSzPts val="1800"/>
              <a:buFont typeface="Arial"/>
              <a:buNone/>
            </a:pPr>
            <a:r>
              <a:rPr b="0" i="0" lang="en-US" sz="1800" u="none" cap="none" strike="noStrike">
                <a:solidFill>
                  <a:schemeClr val="lt1"/>
                </a:solidFill>
                <a:latin typeface="Lato"/>
                <a:ea typeface="Lato"/>
                <a:cs typeface="Lato"/>
                <a:sym typeface="Lato"/>
              </a:rPr>
              <a:t>For more information on anything from today’s presentation and questions about Exterro Training, please contact…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90000"/>
              </a:lnSpc>
              <a:spcBef>
                <a:spcPts val="600"/>
              </a:spcBef>
              <a:spcAft>
                <a:spcPts val="0"/>
              </a:spcAft>
              <a:buClr>
                <a:srgbClr val="000000"/>
              </a:buClr>
              <a:buSzPts val="2000"/>
              <a:buFont typeface="Arial"/>
              <a:buNone/>
            </a:pPr>
            <a:r>
              <a:rPr b="0" i="0" lang="en-US" sz="2000" u="none" cap="none" strike="noStrike">
                <a:solidFill>
                  <a:srgbClr val="00AAD6"/>
                </a:solidFill>
                <a:latin typeface="Lato"/>
                <a:ea typeface="Lato"/>
                <a:cs typeface="Lato"/>
                <a:sym typeface="Lato"/>
              </a:rPr>
              <a:t>   James Blackburn  </a:t>
            </a:r>
            <a:r>
              <a:rPr b="0" i="0" lang="en-US" sz="1800" u="none" cap="none" strike="noStrike">
                <a:solidFill>
                  <a:schemeClr val="lt1"/>
                </a:solidFill>
                <a:latin typeface="Lato"/>
                <a:ea typeface="Lato"/>
                <a:cs typeface="Lato"/>
                <a:sym typeface="Lato"/>
              </a:rPr>
              <a:t>james.blackburn@exterro.com</a:t>
            </a:r>
            <a:br>
              <a:rPr b="0" i="0" lang="en-US" sz="1800" u="none" cap="none" strike="noStrike">
                <a:solidFill>
                  <a:schemeClr val="lt1"/>
                </a:solidFill>
                <a:latin typeface="Lato"/>
                <a:ea typeface="Lato"/>
                <a:cs typeface="Lato"/>
                <a:sym typeface="Lato"/>
              </a:rPr>
            </a:br>
            <a:endParaRPr b="0" i="0" sz="1000" u="none" cap="none" strike="noStrike">
              <a:solidFill>
                <a:schemeClr val="lt1"/>
              </a:solidFill>
              <a:latin typeface="Lato"/>
              <a:ea typeface="Lato"/>
              <a:cs typeface="Lato"/>
              <a:sym typeface="Lato"/>
            </a:endParaRPr>
          </a:p>
          <a:p>
            <a:pPr indent="0" lvl="0" marL="0" marR="0" rtl="0" algn="l">
              <a:lnSpc>
                <a:spcPct val="90000"/>
              </a:lnSpc>
              <a:spcBef>
                <a:spcPts val="600"/>
              </a:spcBef>
              <a:spcAft>
                <a:spcPts val="0"/>
              </a:spcAft>
              <a:buClr>
                <a:srgbClr val="000000"/>
              </a:buClr>
              <a:buSzPts val="2000"/>
              <a:buFont typeface="Arial"/>
              <a:buNone/>
            </a:pPr>
            <a:r>
              <a:rPr b="0" i="0" lang="en-US" sz="2000" u="none" cap="none" strike="noStrike">
                <a:solidFill>
                  <a:srgbClr val="00AAD6"/>
                </a:solidFill>
                <a:latin typeface="Lato"/>
                <a:ea typeface="Lato"/>
                <a:cs typeface="Lato"/>
                <a:sym typeface="Lato"/>
              </a:rPr>
              <a:t>   Karl Bridgers  </a:t>
            </a:r>
            <a:r>
              <a:rPr b="0" i="0" lang="en-US" sz="1800" u="none" cap="none" strike="noStrike">
                <a:solidFill>
                  <a:schemeClr val="lt1"/>
                </a:solidFill>
                <a:latin typeface="Lato"/>
                <a:ea typeface="Lato"/>
                <a:cs typeface="Lato"/>
                <a:sym typeface="Lato"/>
              </a:rPr>
              <a:t>karl.bridgers@exterro.com</a:t>
            </a:r>
            <a:endParaRPr b="0" i="0" sz="1400" u="none" cap="none" strike="noStrike">
              <a:solidFill>
                <a:srgbClr val="000000"/>
              </a:solidFill>
              <a:latin typeface="Arial"/>
              <a:ea typeface="Arial"/>
              <a:cs typeface="Arial"/>
              <a:sym typeface="Arial"/>
            </a:endParaRPr>
          </a:p>
        </p:txBody>
      </p:sp>
      <p:pic>
        <p:nvPicPr>
          <p:cNvPr id="228" name="Google Shape;228;p29"/>
          <p:cNvPicPr preferRelativeResize="0"/>
          <p:nvPr/>
        </p:nvPicPr>
        <p:blipFill rotWithShape="1">
          <a:blip r:embed="rId3">
            <a:alphaModFix/>
          </a:blip>
          <a:srcRect b="0" l="0" r="0" t="0"/>
          <a:stretch/>
        </p:blipFill>
        <p:spPr>
          <a:xfrm>
            <a:off x="2351548" y="846975"/>
            <a:ext cx="4070372" cy="822568"/>
          </a:xfrm>
          <a:prstGeom prst="rect">
            <a:avLst/>
          </a:prstGeom>
          <a:noFill/>
          <a:ln>
            <a:noFill/>
          </a:ln>
        </p:spPr>
      </p:pic>
      <p:sp>
        <p:nvSpPr>
          <p:cNvPr id="229" name="Google Shape;229;p29"/>
          <p:cNvSpPr/>
          <p:nvPr/>
        </p:nvSpPr>
        <p:spPr>
          <a:xfrm>
            <a:off x="2349500" y="5528022"/>
            <a:ext cx="2781300" cy="5589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Light"/>
              <a:ea typeface="Helvetica Neue Light"/>
              <a:cs typeface="Helvetica Neue Light"/>
              <a:sym typeface="Helvetica Neue Light"/>
            </a:endParaRPr>
          </a:p>
        </p:txBody>
      </p:sp>
      <p:sp>
        <p:nvSpPr>
          <p:cNvPr id="230" name="Google Shape;230;p29">
            <a:hlinkClick r:id="rId4"/>
          </p:cNvPr>
          <p:cNvSpPr/>
          <p:nvPr/>
        </p:nvSpPr>
        <p:spPr>
          <a:xfrm>
            <a:off x="2349500" y="5589163"/>
            <a:ext cx="27813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ato"/>
                <a:ea typeface="Lato"/>
                <a:cs typeface="Lato"/>
                <a:sym typeface="Lato"/>
              </a:rPr>
              <a:t>www.exterro.com</a:t>
            </a:r>
            <a:endParaRPr b="0" i="0" sz="1400" u="none" cap="none" strike="noStrike">
              <a:solidFill>
                <a:srgbClr val="000000"/>
              </a:solidFill>
              <a:latin typeface="Arial"/>
              <a:ea typeface="Arial"/>
              <a:cs typeface="Arial"/>
              <a:sym typeface="Arial"/>
            </a:endParaRPr>
          </a:p>
        </p:txBody>
      </p:sp>
      <p:sp>
        <p:nvSpPr>
          <p:cNvPr id="231" name="Google Shape;231;p29">
            <a:hlinkClick r:id="rId5"/>
          </p:cNvPr>
          <p:cNvSpPr/>
          <p:nvPr/>
        </p:nvSpPr>
        <p:spPr>
          <a:xfrm>
            <a:off x="2274416" y="5090116"/>
            <a:ext cx="4725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Lato"/>
                <a:ea typeface="Lato"/>
                <a:cs typeface="Lato"/>
                <a:sym typeface="Lato"/>
              </a:rPr>
              <a:t>FOR MORE INFORMATION VISIT: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Today’s Trainers</a:t>
            </a:r>
            <a:endParaRPr/>
          </a:p>
        </p:txBody>
      </p:sp>
      <p:pic>
        <p:nvPicPr>
          <p:cNvPr id="142" name="Google Shape;142;p19"/>
          <p:cNvPicPr preferRelativeResize="0"/>
          <p:nvPr>
            <p:ph idx="2" type="pic"/>
          </p:nvPr>
        </p:nvPicPr>
        <p:blipFill rotWithShape="1">
          <a:blip r:embed="rId3">
            <a:alphaModFix/>
          </a:blip>
          <a:srcRect b="0" l="0" r="0" t="0"/>
          <a:stretch/>
        </p:blipFill>
        <p:spPr>
          <a:xfrm>
            <a:off x="1610672" y="1821581"/>
            <a:ext cx="1828800" cy="1828800"/>
          </a:xfrm>
          <a:prstGeom prst="rect">
            <a:avLst/>
          </a:prstGeom>
          <a:noFill/>
          <a:ln>
            <a:noFill/>
          </a:ln>
        </p:spPr>
      </p:pic>
      <p:sp>
        <p:nvSpPr>
          <p:cNvPr id="143" name="Google Shape;143;p19"/>
          <p:cNvSpPr txBox="1"/>
          <p:nvPr>
            <p:ph idx="1" type="body"/>
          </p:nvPr>
        </p:nvSpPr>
        <p:spPr>
          <a:xfrm>
            <a:off x="3586951" y="2422258"/>
            <a:ext cx="1991100" cy="31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en-US"/>
              <a:t>James Blackburn</a:t>
            </a:r>
            <a:endParaRPr/>
          </a:p>
        </p:txBody>
      </p:sp>
      <p:sp>
        <p:nvSpPr>
          <p:cNvPr id="144" name="Google Shape;144;p19"/>
          <p:cNvSpPr txBox="1"/>
          <p:nvPr>
            <p:ph idx="3" type="body"/>
          </p:nvPr>
        </p:nvSpPr>
        <p:spPr>
          <a:xfrm>
            <a:off x="3586951" y="2741836"/>
            <a:ext cx="1991100" cy="39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a:t>Senior Instructor at Exterro</a:t>
            </a:r>
            <a:endParaRPr/>
          </a:p>
        </p:txBody>
      </p:sp>
      <p:sp>
        <p:nvSpPr>
          <p:cNvPr id="145" name="Google Shape;145;p19"/>
          <p:cNvSpPr txBox="1"/>
          <p:nvPr>
            <p:ph idx="5" type="body"/>
          </p:nvPr>
        </p:nvSpPr>
        <p:spPr>
          <a:xfrm>
            <a:off x="8442808" y="2422258"/>
            <a:ext cx="1991100" cy="31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en-US"/>
              <a:t>Karl Bridgers</a:t>
            </a:r>
            <a:endParaRPr/>
          </a:p>
        </p:txBody>
      </p:sp>
      <p:sp>
        <p:nvSpPr>
          <p:cNvPr id="146" name="Google Shape;146;p19"/>
          <p:cNvSpPr txBox="1"/>
          <p:nvPr>
            <p:ph idx="6" type="body"/>
          </p:nvPr>
        </p:nvSpPr>
        <p:spPr>
          <a:xfrm>
            <a:off x="8442808" y="2741836"/>
            <a:ext cx="1991100" cy="39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a:t>Senior Instructor at Exterro</a:t>
            </a:r>
            <a:endParaRPr/>
          </a:p>
        </p:txBody>
      </p:sp>
      <p:pic>
        <p:nvPicPr>
          <p:cNvPr id="147" name="Google Shape;147;p19"/>
          <p:cNvPicPr preferRelativeResize="0"/>
          <p:nvPr/>
        </p:nvPicPr>
        <p:blipFill rotWithShape="1">
          <a:blip r:embed="rId4">
            <a:alphaModFix/>
          </a:blip>
          <a:srcRect b="0" l="0" r="0" t="0"/>
          <a:stretch/>
        </p:blipFill>
        <p:spPr>
          <a:xfrm>
            <a:off x="6463825" y="1821575"/>
            <a:ext cx="1828800" cy="1828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2560956" y="3681293"/>
            <a:ext cx="7070100" cy="1294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91666"/>
              <a:buFont typeface="Lato"/>
              <a:buNone/>
            </a:pPr>
            <a:r>
              <a:rPr lang="en-US"/>
              <a:t>Smart Labeling in Exterro Review</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idx="1" type="body"/>
          </p:nvPr>
        </p:nvSpPr>
        <p:spPr>
          <a:xfrm>
            <a:off x="457200" y="1112800"/>
            <a:ext cx="11277600" cy="4350000"/>
          </a:xfrm>
          <a:prstGeom prst="rect">
            <a:avLst/>
          </a:prstGeom>
          <a:noFill/>
          <a:ln>
            <a:noFill/>
          </a:ln>
        </p:spPr>
        <p:txBody>
          <a:bodyPr anchorCtr="0" anchor="t" bIns="34275" lIns="68575" spcFirstLastPara="1" rIns="68575" wrap="square" tIns="34275">
            <a:normAutofit/>
          </a:bodyPr>
          <a:lstStyle/>
          <a:p>
            <a:pPr indent="0" lvl="0" marL="457200" rtl="0" algn="l">
              <a:lnSpc>
                <a:spcPct val="90000"/>
              </a:lnSpc>
              <a:spcBef>
                <a:spcPts val="0"/>
              </a:spcBef>
              <a:spcAft>
                <a:spcPts val="0"/>
              </a:spcAft>
              <a:buNone/>
            </a:pPr>
            <a:r>
              <a:t/>
            </a:r>
            <a:endParaRPr sz="3600"/>
          </a:p>
          <a:p>
            <a:pPr indent="-457200" lvl="0" marL="457200" rtl="0" algn="l">
              <a:lnSpc>
                <a:spcPct val="90000"/>
              </a:lnSpc>
              <a:spcBef>
                <a:spcPts val="0"/>
              </a:spcBef>
              <a:spcAft>
                <a:spcPts val="0"/>
              </a:spcAft>
              <a:buSzPts val="3600"/>
              <a:buChar char="▪"/>
            </a:pPr>
            <a:r>
              <a:rPr lang="en-US" sz="3600"/>
              <a:t>Identify </a:t>
            </a:r>
            <a:r>
              <a:rPr lang="en-US" sz="3600"/>
              <a:t>relevant </a:t>
            </a:r>
            <a:r>
              <a:rPr lang="en-US" sz="3600"/>
              <a:t>documents faster</a:t>
            </a:r>
            <a:endParaRPr sz="3600"/>
          </a:p>
          <a:p>
            <a:pPr indent="0" lvl="0" marL="457200" rtl="0" algn="l">
              <a:lnSpc>
                <a:spcPct val="90000"/>
              </a:lnSpc>
              <a:spcBef>
                <a:spcPts val="0"/>
              </a:spcBef>
              <a:spcAft>
                <a:spcPts val="0"/>
              </a:spcAft>
              <a:buNone/>
            </a:pPr>
            <a:r>
              <a:t/>
            </a:r>
            <a:endParaRPr sz="3600"/>
          </a:p>
          <a:p>
            <a:pPr indent="-457200" lvl="0" marL="457200" rtl="0" algn="l">
              <a:lnSpc>
                <a:spcPct val="90000"/>
              </a:lnSpc>
              <a:spcBef>
                <a:spcPts val="0"/>
              </a:spcBef>
              <a:spcAft>
                <a:spcPts val="0"/>
              </a:spcAft>
              <a:buSzPts val="3600"/>
              <a:buChar char="▪"/>
            </a:pPr>
            <a:r>
              <a:rPr lang="en-US" sz="3600"/>
              <a:t>Save time during review </a:t>
            </a:r>
            <a:endParaRPr sz="3600"/>
          </a:p>
          <a:p>
            <a:pPr indent="0" lvl="0" marL="457200" rtl="0" algn="l">
              <a:lnSpc>
                <a:spcPct val="90000"/>
              </a:lnSpc>
              <a:spcBef>
                <a:spcPts val="0"/>
              </a:spcBef>
              <a:spcAft>
                <a:spcPts val="0"/>
              </a:spcAft>
              <a:buNone/>
            </a:pPr>
            <a:r>
              <a:t/>
            </a:r>
            <a:endParaRPr sz="3600"/>
          </a:p>
          <a:p>
            <a:pPr indent="-457200" lvl="0" marL="457200" rtl="0" algn="l">
              <a:lnSpc>
                <a:spcPct val="90000"/>
              </a:lnSpc>
              <a:spcBef>
                <a:spcPts val="0"/>
              </a:spcBef>
              <a:spcAft>
                <a:spcPts val="0"/>
              </a:spcAft>
              <a:buSzPts val="3600"/>
              <a:buChar char="▪"/>
            </a:pPr>
            <a:r>
              <a:rPr lang="en-US" sz="3600"/>
              <a:t>Increase accuracy, improve efficiency, and accelerate technology assisted review</a:t>
            </a:r>
            <a:endParaRPr sz="3600"/>
          </a:p>
        </p:txBody>
      </p:sp>
      <p:sp>
        <p:nvSpPr>
          <p:cNvPr id="159" name="Google Shape;159;p21"/>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The Importance of Smart Labeling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ph type="title"/>
          </p:nvPr>
        </p:nvSpPr>
        <p:spPr>
          <a:xfrm>
            <a:off x="2560950" y="3840173"/>
            <a:ext cx="7070100" cy="84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600"/>
              <a:buFont typeface="Lato"/>
              <a:buNone/>
            </a:pPr>
            <a:r>
              <a:rPr lang="en-US"/>
              <a:t>DEMO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idx="1" type="body"/>
          </p:nvPr>
        </p:nvSpPr>
        <p:spPr>
          <a:xfrm>
            <a:off x="457200" y="1112800"/>
            <a:ext cx="11277600" cy="4478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000"/>
              <a:buNone/>
            </a:pPr>
            <a:r>
              <a:t/>
            </a:r>
            <a:endParaRPr sz="3000"/>
          </a:p>
          <a:p>
            <a:pPr indent="-419100" lvl="0" marL="457200" rtl="0" algn="l">
              <a:lnSpc>
                <a:spcPct val="90000"/>
              </a:lnSpc>
              <a:spcBef>
                <a:spcPts val="0"/>
              </a:spcBef>
              <a:spcAft>
                <a:spcPts val="0"/>
              </a:spcAft>
              <a:buSzPts val="3000"/>
              <a:buChar char="▪"/>
            </a:pPr>
            <a:r>
              <a:rPr lang="en-US" sz="3000"/>
              <a:t>Know what you want </a:t>
            </a:r>
            <a:endParaRPr sz="3000"/>
          </a:p>
          <a:p>
            <a:pPr indent="0" lvl="0" marL="0" rtl="0" algn="l">
              <a:lnSpc>
                <a:spcPct val="90000"/>
              </a:lnSpc>
              <a:spcBef>
                <a:spcPts val="0"/>
              </a:spcBef>
              <a:spcAft>
                <a:spcPts val="0"/>
              </a:spcAft>
              <a:buSzPts val="2000"/>
              <a:buNone/>
            </a:pPr>
            <a:r>
              <a:t/>
            </a:r>
            <a:endParaRPr sz="3000"/>
          </a:p>
          <a:p>
            <a:pPr indent="-419100" lvl="0" marL="457200" rtl="0" algn="l">
              <a:lnSpc>
                <a:spcPct val="90000"/>
              </a:lnSpc>
              <a:spcBef>
                <a:spcPts val="0"/>
              </a:spcBef>
              <a:spcAft>
                <a:spcPts val="0"/>
              </a:spcAft>
              <a:buSzPts val="3000"/>
              <a:buChar char="▪"/>
            </a:pPr>
            <a:r>
              <a:rPr lang="en-US" sz="3000"/>
              <a:t>Have a plan </a:t>
            </a:r>
            <a:endParaRPr sz="3000"/>
          </a:p>
          <a:p>
            <a:pPr indent="0" lvl="0" marL="274314" rtl="0" algn="l">
              <a:lnSpc>
                <a:spcPct val="90000"/>
              </a:lnSpc>
              <a:spcBef>
                <a:spcPts val="0"/>
              </a:spcBef>
              <a:spcAft>
                <a:spcPts val="0"/>
              </a:spcAft>
              <a:buSzPts val="2000"/>
              <a:buNone/>
            </a:pPr>
            <a:r>
              <a:t/>
            </a:r>
            <a:endParaRPr sz="3000"/>
          </a:p>
          <a:p>
            <a:pPr indent="-419100" lvl="0" marL="457200" rtl="0" algn="l">
              <a:lnSpc>
                <a:spcPct val="90000"/>
              </a:lnSpc>
              <a:spcBef>
                <a:spcPts val="0"/>
              </a:spcBef>
              <a:spcAft>
                <a:spcPts val="0"/>
              </a:spcAft>
              <a:buSzPts val="3000"/>
              <a:buChar char="▪"/>
            </a:pPr>
            <a:r>
              <a:rPr lang="en-US" sz="3000"/>
              <a:t>Configure your coding pane properly </a:t>
            </a:r>
            <a:endParaRPr sz="3000"/>
          </a:p>
        </p:txBody>
      </p:sp>
      <p:sp>
        <p:nvSpPr>
          <p:cNvPr id="172" name="Google Shape;172;p23"/>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Best Practices + Tips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Meeting Your Training Needs</a:t>
            </a:r>
            <a:endParaRPr/>
          </a:p>
        </p:txBody>
      </p:sp>
      <p:sp>
        <p:nvSpPr>
          <p:cNvPr id="179" name="Google Shape;179;p24"/>
          <p:cNvSpPr txBox="1"/>
          <p:nvPr>
            <p:ph idx="1" type="body"/>
          </p:nvPr>
        </p:nvSpPr>
        <p:spPr>
          <a:xfrm>
            <a:off x="206400" y="1007775"/>
            <a:ext cx="5905500" cy="2465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000"/>
              <a:buNone/>
            </a:pPr>
            <a:r>
              <a:rPr lang="en-US" sz="2400">
                <a:solidFill>
                  <a:schemeClr val="accent1"/>
                </a:solidFill>
              </a:rPr>
              <a:t>PUBLIC TRAINING:</a:t>
            </a:r>
            <a:endParaRPr sz="2400">
              <a:solidFill>
                <a:schemeClr val="accent1"/>
              </a:solidFill>
            </a:endParaRPr>
          </a:p>
          <a:p>
            <a:pPr indent="0" lvl="0" marL="457200" rtl="0" algn="l">
              <a:lnSpc>
                <a:spcPct val="90000"/>
              </a:lnSpc>
              <a:spcBef>
                <a:spcPts val="0"/>
              </a:spcBef>
              <a:spcAft>
                <a:spcPts val="0"/>
              </a:spcAft>
              <a:buSzPts val="2000"/>
              <a:buNone/>
            </a:pPr>
            <a:r>
              <a:t/>
            </a:r>
            <a:endParaRPr sz="1800"/>
          </a:p>
          <a:p>
            <a:pPr indent="0" lvl="0" marL="457200" rtl="0" algn="l">
              <a:lnSpc>
                <a:spcPct val="115000"/>
              </a:lnSpc>
              <a:spcBef>
                <a:spcPts val="0"/>
              </a:spcBef>
              <a:spcAft>
                <a:spcPts val="0"/>
              </a:spcAft>
              <a:buSzPts val="2000"/>
              <a:buNone/>
            </a:pPr>
            <a:r>
              <a:rPr lang="en-US"/>
              <a:t>The Exterro Review Core course provides the essential tools needed to perform a basic document review—matter navigation, searching, coding/tagging, and redacting.</a:t>
            </a:r>
            <a:endParaRPr/>
          </a:p>
          <a:p>
            <a:pPr indent="0" lvl="0" marL="0" rtl="0" algn="l">
              <a:lnSpc>
                <a:spcPct val="90000"/>
              </a:lnSpc>
              <a:spcBef>
                <a:spcPts val="0"/>
              </a:spcBef>
              <a:spcAft>
                <a:spcPts val="0"/>
              </a:spcAft>
              <a:buSzPts val="2000"/>
              <a:buNone/>
            </a:pPr>
            <a:r>
              <a:t/>
            </a:r>
            <a:endParaRPr sz="1800"/>
          </a:p>
          <a:p>
            <a:pPr indent="0" lvl="0" marL="0" rtl="0" algn="l">
              <a:lnSpc>
                <a:spcPct val="100000"/>
              </a:lnSpc>
              <a:spcBef>
                <a:spcPts val="0"/>
              </a:spcBef>
              <a:spcAft>
                <a:spcPts val="0"/>
              </a:spcAft>
              <a:buSzPts val="2000"/>
              <a:buNone/>
            </a:pPr>
            <a:r>
              <a:rPr b="1" lang="en-US" sz="1700" u="sng">
                <a:solidFill>
                  <a:schemeClr val="accent4"/>
                </a:solidFill>
                <a:latin typeface="Arial"/>
                <a:ea typeface="Arial"/>
                <a:cs typeface="Arial"/>
                <a:sym typeface="Arial"/>
              </a:rPr>
              <a:t>Next training</a:t>
            </a:r>
            <a:r>
              <a:rPr b="1" lang="en-US" sz="1700">
                <a:latin typeface="Arial"/>
                <a:ea typeface="Arial"/>
                <a:cs typeface="Arial"/>
                <a:sym typeface="Arial"/>
              </a:rPr>
              <a:t>: </a:t>
            </a:r>
            <a:endParaRPr b="1" sz="1700">
              <a:latin typeface="Arial"/>
              <a:ea typeface="Arial"/>
              <a:cs typeface="Arial"/>
              <a:sym typeface="Arial"/>
            </a:endParaRPr>
          </a:p>
          <a:p>
            <a:pPr indent="0" lvl="0" marL="0" rtl="0" algn="l">
              <a:lnSpc>
                <a:spcPct val="100000"/>
              </a:lnSpc>
              <a:spcBef>
                <a:spcPts val="0"/>
              </a:spcBef>
              <a:spcAft>
                <a:spcPts val="0"/>
              </a:spcAft>
              <a:buSzPts val="2000"/>
              <a:buNone/>
            </a:pPr>
            <a:r>
              <a:rPr b="1" lang="en-US" sz="1700">
                <a:latin typeface="Arial"/>
                <a:ea typeface="Arial"/>
                <a:cs typeface="Arial"/>
                <a:sym typeface="Arial"/>
              </a:rPr>
              <a:t>(LIVE ONLINE) Tuesday, </a:t>
            </a:r>
            <a:r>
              <a:rPr b="1" lang="en-US" sz="1700"/>
              <a:t>August 22nd at 9am to 4pm CST </a:t>
            </a:r>
            <a:endParaRPr b="1" sz="1700"/>
          </a:p>
          <a:p>
            <a:pPr indent="0" lvl="0" marL="0" rtl="0" algn="l">
              <a:lnSpc>
                <a:spcPct val="100000"/>
              </a:lnSpc>
              <a:spcBef>
                <a:spcPts val="0"/>
              </a:spcBef>
              <a:spcAft>
                <a:spcPts val="0"/>
              </a:spcAft>
              <a:buSzPts val="2000"/>
              <a:buNone/>
            </a:pPr>
            <a:r>
              <a:t/>
            </a:r>
            <a:endParaRPr b="1" sz="1800">
              <a:latin typeface="Arial"/>
              <a:ea typeface="Arial"/>
              <a:cs typeface="Arial"/>
              <a:sym typeface="Arial"/>
            </a:endParaRPr>
          </a:p>
          <a:p>
            <a:pPr indent="0" lvl="0" marL="457200" rtl="0" algn="l">
              <a:lnSpc>
                <a:spcPct val="90000"/>
              </a:lnSpc>
              <a:spcBef>
                <a:spcPts val="0"/>
              </a:spcBef>
              <a:spcAft>
                <a:spcPts val="0"/>
              </a:spcAft>
              <a:buSzPts val="2000"/>
              <a:buNone/>
            </a:pPr>
            <a:r>
              <a:t/>
            </a:r>
            <a:endParaRPr sz="1800"/>
          </a:p>
        </p:txBody>
      </p:sp>
      <p:pic>
        <p:nvPicPr>
          <p:cNvPr id="180" name="Google Shape;180;p24"/>
          <p:cNvPicPr preferRelativeResize="0"/>
          <p:nvPr/>
        </p:nvPicPr>
        <p:blipFill>
          <a:blip r:embed="rId3">
            <a:alphaModFix/>
          </a:blip>
          <a:stretch>
            <a:fillRect/>
          </a:stretch>
        </p:blipFill>
        <p:spPr>
          <a:xfrm>
            <a:off x="2031650" y="4296225"/>
            <a:ext cx="1828423" cy="2370028"/>
          </a:xfrm>
          <a:prstGeom prst="rect">
            <a:avLst/>
          </a:prstGeom>
          <a:noFill/>
          <a:ln>
            <a:noFill/>
          </a:ln>
        </p:spPr>
      </p:pic>
      <p:pic>
        <p:nvPicPr>
          <p:cNvPr id="181" name="Google Shape;181;p24"/>
          <p:cNvPicPr preferRelativeResize="0"/>
          <p:nvPr/>
        </p:nvPicPr>
        <p:blipFill>
          <a:blip r:embed="rId4">
            <a:alphaModFix/>
          </a:blip>
          <a:stretch>
            <a:fillRect/>
          </a:stretch>
        </p:blipFill>
        <p:spPr>
          <a:xfrm>
            <a:off x="6111900" y="1509225"/>
            <a:ext cx="5977350" cy="2877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Meeting Your Training Needs</a:t>
            </a:r>
            <a:endParaRPr/>
          </a:p>
        </p:txBody>
      </p:sp>
      <p:sp>
        <p:nvSpPr>
          <p:cNvPr id="188" name="Google Shape;188;p25"/>
          <p:cNvSpPr txBox="1"/>
          <p:nvPr>
            <p:ph idx="1" type="body"/>
          </p:nvPr>
        </p:nvSpPr>
        <p:spPr>
          <a:xfrm>
            <a:off x="457200" y="1257175"/>
            <a:ext cx="6145500" cy="2754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2000"/>
              <a:buNone/>
            </a:pPr>
            <a:r>
              <a:rPr lang="en-US" sz="2400">
                <a:solidFill>
                  <a:schemeClr val="accent1"/>
                </a:solidFill>
              </a:rPr>
              <a:t>CUSTOM TRAINING</a:t>
            </a:r>
            <a:endParaRPr sz="2400">
              <a:solidFill>
                <a:schemeClr val="accent1"/>
              </a:solidFill>
            </a:endParaRPr>
          </a:p>
          <a:p>
            <a:pPr indent="0" lvl="0" marL="457200" rtl="0" algn="l">
              <a:lnSpc>
                <a:spcPct val="90000"/>
              </a:lnSpc>
              <a:spcBef>
                <a:spcPts val="0"/>
              </a:spcBef>
              <a:spcAft>
                <a:spcPts val="0"/>
              </a:spcAft>
              <a:buSzPts val="2000"/>
              <a:buNone/>
            </a:pPr>
            <a:r>
              <a:t/>
            </a:r>
            <a:endParaRPr sz="1800"/>
          </a:p>
          <a:p>
            <a:pPr indent="0" lvl="0" marL="457200" rtl="0" algn="l">
              <a:lnSpc>
                <a:spcPct val="115000"/>
              </a:lnSpc>
              <a:spcBef>
                <a:spcPts val="0"/>
              </a:spcBef>
              <a:spcAft>
                <a:spcPts val="0"/>
              </a:spcAft>
              <a:buSzPts val="2000"/>
              <a:buNone/>
            </a:pPr>
            <a:r>
              <a:rPr lang="en-US"/>
              <a:t>Need training specific to your workflow? </a:t>
            </a:r>
            <a:endParaRPr/>
          </a:p>
          <a:p>
            <a:pPr indent="0" lvl="0" marL="457200" rtl="0" algn="l">
              <a:lnSpc>
                <a:spcPct val="115000"/>
              </a:lnSpc>
              <a:spcBef>
                <a:spcPts val="0"/>
              </a:spcBef>
              <a:spcAft>
                <a:spcPts val="0"/>
              </a:spcAft>
              <a:buSzPts val="2000"/>
              <a:buNone/>
            </a:pPr>
            <a:r>
              <a:rPr lang="en-US"/>
              <a:t>Exterro Training can create custom courses to meet your training needs–live online or in person.</a:t>
            </a:r>
            <a:endParaRPr/>
          </a:p>
        </p:txBody>
      </p:sp>
      <p:pic>
        <p:nvPicPr>
          <p:cNvPr id="189" name="Google Shape;189;p25"/>
          <p:cNvPicPr preferRelativeResize="0"/>
          <p:nvPr/>
        </p:nvPicPr>
        <p:blipFill rotWithShape="1">
          <a:blip r:embed="rId3">
            <a:alphaModFix/>
          </a:blip>
          <a:srcRect b="0" l="0" r="0" t="0"/>
          <a:stretch/>
        </p:blipFill>
        <p:spPr>
          <a:xfrm>
            <a:off x="6695875" y="1200385"/>
            <a:ext cx="5284500" cy="352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457200" y="365760"/>
            <a:ext cx="11277600" cy="457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Font typeface="Lato"/>
              <a:buNone/>
            </a:pPr>
            <a:r>
              <a:rPr lang="en-US"/>
              <a:t>Meeting Your Training Needs</a:t>
            </a:r>
            <a:endParaRPr/>
          </a:p>
        </p:txBody>
      </p:sp>
      <p:sp>
        <p:nvSpPr>
          <p:cNvPr id="196" name="Google Shape;196;p26"/>
          <p:cNvSpPr txBox="1"/>
          <p:nvPr>
            <p:ph idx="1" type="body"/>
          </p:nvPr>
        </p:nvSpPr>
        <p:spPr>
          <a:xfrm>
            <a:off x="457200" y="1138200"/>
            <a:ext cx="5275500" cy="4508400"/>
          </a:xfrm>
          <a:prstGeom prst="rect">
            <a:avLst/>
          </a:prstGeom>
          <a:noFill/>
          <a:ln>
            <a:noFill/>
          </a:ln>
        </p:spPr>
        <p:txBody>
          <a:bodyPr anchorCtr="0" anchor="t" bIns="34275" lIns="68575" spcFirstLastPara="1" rIns="68575" wrap="square" tIns="34275">
            <a:noAutofit/>
          </a:bodyPr>
          <a:lstStyle/>
          <a:p>
            <a:pPr indent="0" lvl="0" marL="457200" rtl="0" algn="l">
              <a:lnSpc>
                <a:spcPct val="90000"/>
              </a:lnSpc>
              <a:spcBef>
                <a:spcPts val="0"/>
              </a:spcBef>
              <a:spcAft>
                <a:spcPts val="0"/>
              </a:spcAft>
              <a:buSzPts val="2000"/>
              <a:buNone/>
            </a:pPr>
            <a:r>
              <a:t/>
            </a:r>
            <a:endParaRPr sz="1800"/>
          </a:p>
          <a:p>
            <a:pPr indent="0" lvl="0" marL="0" rtl="0" algn="l">
              <a:lnSpc>
                <a:spcPct val="90000"/>
              </a:lnSpc>
              <a:spcBef>
                <a:spcPts val="0"/>
              </a:spcBef>
              <a:spcAft>
                <a:spcPts val="0"/>
              </a:spcAft>
              <a:buSzPts val="2000"/>
              <a:buNone/>
            </a:pPr>
            <a:r>
              <a:rPr lang="en-US" sz="2400">
                <a:solidFill>
                  <a:schemeClr val="accent1"/>
                </a:solidFill>
              </a:rPr>
              <a:t>ON-DEMAND VIDEO RECORDINGS</a:t>
            </a:r>
            <a:endParaRPr sz="2400">
              <a:solidFill>
                <a:schemeClr val="accent1"/>
              </a:solidFill>
            </a:endParaRPr>
          </a:p>
          <a:p>
            <a:pPr indent="0" lvl="0" marL="457200" rtl="0" algn="l">
              <a:lnSpc>
                <a:spcPct val="90000"/>
              </a:lnSpc>
              <a:spcBef>
                <a:spcPts val="0"/>
              </a:spcBef>
              <a:spcAft>
                <a:spcPts val="0"/>
              </a:spcAft>
              <a:buSzPts val="2000"/>
              <a:buNone/>
            </a:pPr>
            <a:r>
              <a:t/>
            </a:r>
            <a:endParaRPr sz="1800"/>
          </a:p>
          <a:p>
            <a:pPr indent="0" lvl="0" marL="457200" rtl="0" algn="l">
              <a:lnSpc>
                <a:spcPct val="115000"/>
              </a:lnSpc>
              <a:spcBef>
                <a:spcPts val="0"/>
              </a:spcBef>
              <a:spcAft>
                <a:spcPts val="0"/>
              </a:spcAft>
              <a:buSzPts val="2000"/>
              <a:buNone/>
            </a:pPr>
            <a:r>
              <a:rPr lang="en-US"/>
              <a:t>Through Exterro Training’s LMS (Learning Management System), meet your training needs via video-on-demand (VOD), and watch anywhere, anytime on computer, tablet, or smartphone.</a:t>
            </a:r>
            <a:endParaRPr/>
          </a:p>
          <a:p>
            <a:pPr indent="0" lvl="0" marL="457200" rtl="0" algn="l">
              <a:lnSpc>
                <a:spcPct val="115000"/>
              </a:lnSpc>
              <a:spcBef>
                <a:spcPts val="0"/>
              </a:spcBef>
              <a:spcAft>
                <a:spcPts val="0"/>
              </a:spcAft>
              <a:buSzPts val="2000"/>
              <a:buNone/>
            </a:pPr>
            <a:r>
              <a:t/>
            </a:r>
            <a:endParaRPr/>
          </a:p>
          <a:p>
            <a:pPr indent="0" lvl="0" marL="457200" rtl="0" algn="l">
              <a:lnSpc>
                <a:spcPct val="115000"/>
              </a:lnSpc>
              <a:spcBef>
                <a:spcPts val="0"/>
              </a:spcBef>
              <a:spcAft>
                <a:spcPts val="0"/>
              </a:spcAft>
              <a:buSzPts val="2000"/>
              <a:buNone/>
            </a:pPr>
            <a:r>
              <a:rPr lang="en-US"/>
              <a:t>Exterro Training also offers Panoramas, a custom LMS for your organization. Set up a panorama to manage your team’s training needs.</a:t>
            </a:r>
            <a:endParaRPr/>
          </a:p>
        </p:txBody>
      </p:sp>
      <p:pic>
        <p:nvPicPr>
          <p:cNvPr id="197" name="Google Shape;197;p26"/>
          <p:cNvPicPr preferRelativeResize="0"/>
          <p:nvPr/>
        </p:nvPicPr>
        <p:blipFill rotWithShape="1">
          <a:blip r:embed="rId3">
            <a:alphaModFix/>
          </a:blip>
          <a:srcRect b="0" l="0" r="0" t="0"/>
          <a:stretch/>
        </p:blipFill>
        <p:spPr>
          <a:xfrm>
            <a:off x="5878275" y="1308725"/>
            <a:ext cx="6119280" cy="3309325"/>
          </a:xfrm>
          <a:prstGeom prst="rect">
            <a:avLst/>
          </a:prstGeom>
          <a:noFill/>
          <a:ln>
            <a:noFill/>
          </a:ln>
        </p:spPr>
      </p:pic>
      <p:sp>
        <p:nvSpPr>
          <p:cNvPr id="198" name="Google Shape;198;p26"/>
          <p:cNvSpPr txBox="1"/>
          <p:nvPr/>
        </p:nvSpPr>
        <p:spPr>
          <a:xfrm>
            <a:off x="9025550" y="2203100"/>
            <a:ext cx="43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X23 - theme base">
  <a:themeElements>
    <a:clrScheme name="Exterro 2020 1">
      <a:dk1>
        <a:srgbClr val="403F41"/>
      </a:dk1>
      <a:lt1>
        <a:srgbClr val="FFFFFF"/>
      </a:lt1>
      <a:dk2>
        <a:srgbClr val="065C72"/>
      </a:dk2>
      <a:lt2>
        <a:srgbClr val="E7E6E6"/>
      </a:lt2>
      <a:accent1>
        <a:srgbClr val="F26A37"/>
      </a:accent1>
      <a:accent2>
        <a:srgbClr val="1197BD"/>
      </a:accent2>
      <a:accent3>
        <a:srgbClr val="8984BB"/>
      </a:accent3>
      <a:accent4>
        <a:srgbClr val="63BC63"/>
      </a:accent4>
      <a:accent5>
        <a:srgbClr val="6DCDEB"/>
      </a:accent5>
      <a:accent6>
        <a:srgbClr val="FEDC4B"/>
      </a:accent6>
      <a:hlink>
        <a:srgbClr val="F26A37"/>
      </a:hlink>
      <a:folHlink>
        <a:srgbClr val="119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